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98" r:id="rId2"/>
    <p:sldId id="314" r:id="rId3"/>
    <p:sldId id="259" r:id="rId4"/>
    <p:sldId id="594" r:id="rId5"/>
    <p:sldId id="599" r:id="rId6"/>
    <p:sldId id="565" r:id="rId7"/>
    <p:sldId id="595" r:id="rId8"/>
    <p:sldId id="596" r:id="rId9"/>
    <p:sldId id="597" r:id="rId10"/>
    <p:sldId id="598" r:id="rId11"/>
    <p:sldId id="601" r:id="rId12"/>
    <p:sldId id="602" r:id="rId13"/>
    <p:sldId id="603" r:id="rId14"/>
    <p:sldId id="604" r:id="rId15"/>
    <p:sldId id="608" r:id="rId16"/>
    <p:sldId id="607" r:id="rId17"/>
    <p:sldId id="606" r:id="rId18"/>
    <p:sldId id="613" r:id="rId19"/>
    <p:sldId id="609" r:id="rId20"/>
    <p:sldId id="605" r:id="rId21"/>
    <p:sldId id="610" r:id="rId22"/>
    <p:sldId id="611" r:id="rId23"/>
    <p:sldId id="533" r:id="rId24"/>
    <p:sldId id="593" r:id="rId25"/>
  </p:sldIdLst>
  <p:sldSz cx="9144000" cy="6858000" type="screen4x3"/>
  <p:notesSz cx="6761163" cy="99425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FF"/>
    <a:srgbClr val="6600CC"/>
    <a:srgbClr val="003300"/>
    <a:srgbClr val="663300"/>
    <a:srgbClr val="9933FF"/>
    <a:srgbClr val="9966FF"/>
    <a:srgbClr val="CC99FF"/>
    <a:srgbClr val="99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3384" y="-13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2" d="100"/>
          <a:sy n="92" d="100"/>
        </p:scale>
        <p:origin x="-3732" y="-96"/>
      </p:cViewPr>
      <p:guideLst>
        <p:guide orient="horz" pos="3132"/>
        <p:guide pos="213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7126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29761" y="0"/>
            <a:ext cx="2929837" cy="497126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r">
              <a:defRPr sz="1200"/>
            </a:lvl1pPr>
          </a:lstStyle>
          <a:p>
            <a:fld id="{DA1B5C28-2512-4E7C-91F9-843CDFAB990F}" type="datetimeFigureOut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111" tIns="45555" rIns="91111" bIns="4555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vert="horz" lIns="91111" tIns="45555" rIns="91111" bIns="45555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29837" cy="497126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r">
              <a:defRPr sz="1200"/>
            </a:lvl1pPr>
          </a:lstStyle>
          <a:p>
            <a:fld id="{3D7B6587-EB70-4CDA-B9EE-8E061EAF4A8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07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518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6587-EB70-4CDA-B9EE-8E061EAF4A81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518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744" y="2687639"/>
            <a:ext cx="6302255" cy="393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8" b="100000" l="0" r="99910">
                        <a14:foregroundMark x1="16772" y1="22381" x2="16772" y2="22381"/>
                        <a14:foregroundMark x1="16862" y1="21786" x2="16862" y2="21786"/>
                        <a14:foregroundMark x1="16862" y1="20476" x2="16862" y2="20476"/>
                        <a14:foregroundMark x1="16501" y1="19405" x2="16501" y2="19405"/>
                        <a14:foregroundMark x1="16141" y1="18333" x2="16141" y2="18333"/>
                        <a14:foregroundMark x1="18936" y1="21786" x2="18936" y2="21786"/>
                        <a14:foregroundMark x1="19928" y1="21310" x2="19928" y2="21310"/>
                        <a14:foregroundMark x1="23264" y1="23810" x2="23264" y2="23810"/>
                        <a14:foregroundMark x1="31109" y1="21429" x2="31109" y2="21429"/>
                        <a14:foregroundMark x1="30568" y1="19524" x2="30568" y2="19524"/>
                        <a14:foregroundMark x1="35798" y1="20238" x2="35798" y2="20238"/>
                        <a14:foregroundMark x1="39766" y1="19762" x2="39766" y2="19762"/>
                        <a14:foregroundMark x1="37601" y1="27857" x2="37601" y2="27857"/>
                        <a14:foregroundMark x1="40397" y1="29881" x2="40397" y2="29881"/>
                        <a14:foregroundMark x1="38503" y1="32381" x2="38503" y2="32381"/>
                        <a14:foregroundMark x1="31109" y1="32857" x2="31109" y2="32857"/>
                        <a14:foregroundMark x1="30929" y1="35119" x2="30929" y2="35119"/>
                        <a14:foregroundMark x1="33724" y1="35595" x2="33724" y2="35595"/>
                        <a14:foregroundMark x1="32011" y1="28571" x2="32011" y2="28571"/>
                        <a14:foregroundMark x1="23715" y1="30476" x2="23715" y2="30476"/>
                        <a14:foregroundMark x1="47430" y1="25119" x2="47430" y2="25119"/>
                        <a14:foregroundMark x1="47610" y1="27619" x2="47610" y2="27619"/>
                        <a14:foregroundMark x1="46438" y1="24524" x2="46438" y2="24524"/>
                        <a14:foregroundMark x1="43733" y1="24643" x2="43733" y2="24643"/>
                        <a14:foregroundMark x1="44274" y1="32500" x2="44274" y2="32500"/>
                        <a14:foregroundMark x1="47971" y1="32619" x2="47971" y2="32619"/>
                        <a14:foregroundMark x1="50586" y1="30000" x2="50586" y2="30000"/>
                        <a14:foregroundMark x1="50316" y1="28095" x2="50316" y2="28095"/>
                        <a14:foregroundMark x1="50225" y1="25714" x2="50225" y2="25714"/>
                        <a14:foregroundMark x1="49684" y1="32024" x2="49684" y2="32024"/>
                        <a14:foregroundMark x1="33003" y1="24286" x2="33003" y2="24286"/>
                        <a14:foregroundMark x1="36880" y1="23452" x2="36880" y2="23452"/>
                        <a14:foregroundMark x1="40487" y1="24405" x2="40487" y2="24405"/>
                        <a14:foregroundMark x1="37872" y1="35476" x2="37872" y2="35476"/>
                        <a14:foregroundMark x1="20739" y1="30595" x2="20739" y2="30595"/>
                        <a14:foregroundMark x1="15780" y1="30714" x2="15780" y2="30714"/>
                        <a14:foregroundMark x1="23986" y1="21548" x2="23986" y2="21548"/>
                        <a14:foregroundMark x1="15239" y1="24524" x2="15239" y2="24524"/>
                        <a14:foregroundMark x1="17493" y1="42024" x2="17493" y2="42024"/>
                        <a14:foregroundMark x1="14878" y1="42738" x2="14878" y2="42738"/>
                        <a14:foregroundMark x1="17133" y1="50238" x2="17133" y2="50238"/>
                        <a14:foregroundMark x1="17042" y1="55119" x2="17042" y2="55119"/>
                        <a14:foregroundMark x1="13526" y1="54762" x2="13526" y2="54762"/>
                        <a14:foregroundMark x1="12534" y1="50714" x2="12534" y2="50714"/>
                        <a14:foregroundMark x1="22723" y1="50952" x2="22723" y2="50952"/>
                        <a14:foregroundMark x1="22092" y1="45476" x2="22092" y2="45476"/>
                        <a14:foregroundMark x1="23895" y1="49286" x2="23895" y2="49286"/>
                        <a14:foregroundMark x1="35437" y1="45595" x2="35437" y2="45595"/>
                        <a14:foregroundMark x1="30388" y1="47619" x2="30388" y2="47619"/>
                        <a14:foregroundMark x1="29396" y1="45238" x2="29396" y2="45238"/>
                        <a14:foregroundMark x1="29576" y1="41667" x2="29576" y2="41667"/>
                        <a14:foregroundMark x1="39495" y1="46786" x2="39495" y2="46786"/>
                        <a14:foregroundMark x1="39315" y1="55476" x2="39315" y2="55476"/>
                        <a14:foregroundMark x1="40036" y1="59286" x2="40036" y2="59286"/>
                        <a14:foregroundMark x1="30929" y1="53929" x2="30929" y2="53929"/>
                        <a14:foregroundMark x1="33904" y1="52024" x2="33904" y2="52024"/>
                        <a14:foregroundMark x1="31380" y1="51548" x2="31380" y2="51548"/>
                        <a14:foregroundMark x1="48512" y1="50833" x2="48512" y2="50833"/>
                        <a14:foregroundMark x1="50586" y1="54643" x2="50586" y2="54643"/>
                        <a14:foregroundMark x1="49865" y1="57500" x2="49865" y2="57500"/>
                        <a14:foregroundMark x1="53652" y1="50238" x2="53652" y2="50238"/>
                        <a14:foregroundMark x1="53291" y1="47738" x2="53291" y2="47738"/>
                        <a14:foregroundMark x1="46168" y1="46190" x2="46168" y2="46190"/>
                        <a14:foregroundMark x1="49684" y1="41429" x2="49684" y2="41429"/>
                        <a14:foregroundMark x1="54373" y1="42381" x2="54373" y2="42381"/>
                        <a14:foregroundMark x1="66727" y1="44524" x2="66727" y2="44524"/>
                        <a14:foregroundMark x1="72678" y1="45238" x2="72678" y2="45238"/>
                        <a14:foregroundMark x1="71867" y1="52619" x2="71867" y2="52619"/>
                        <a14:foregroundMark x1="62308" y1="49286" x2="62308" y2="49286"/>
                        <a14:foregroundMark x1="63030" y1="55476" x2="63030" y2="55476"/>
                        <a14:foregroundMark x1="68079" y1="58929" x2="68079" y2="58929"/>
                        <a14:foregroundMark x1="62399" y1="42143" x2="62399" y2="42143"/>
                        <a14:foregroundMark x1="87466" y1="42738" x2="87466" y2="42738"/>
                        <a14:foregroundMark x1="86114" y1="47738" x2="86114" y2="47738"/>
                        <a14:foregroundMark x1="85212" y1="52738" x2="85212" y2="52738"/>
                        <a14:foregroundMark x1="84941" y1="57262" x2="84941" y2="57262"/>
                        <a14:foregroundMark x1="79892" y1="51786" x2="79892" y2="51786"/>
                        <a14:foregroundMark x1="77818" y1="50238" x2="77818" y2="50238"/>
                        <a14:foregroundMark x1="78088" y1="43929" x2="78088" y2="43929"/>
                        <a14:foregroundMark x1="76826" y1="57738" x2="76826" y2="57738"/>
                        <a14:foregroundMark x1="82236" y1="57262" x2="82236" y2="57262"/>
                        <a14:foregroundMark x1="10911" y1="64881" x2="10911" y2="64881"/>
                        <a14:foregroundMark x1="11001" y1="67024" x2="11001" y2="67024"/>
                        <a14:foregroundMark x1="12624" y1="67381" x2="12624" y2="67381"/>
                        <a14:foregroundMark x1="13706" y1="64405" x2="13706" y2="64405"/>
                        <a14:foregroundMark x1="13977" y1="64405" x2="13977" y2="64405"/>
                        <a14:foregroundMark x1="12444" y1="64167" x2="12444" y2="64167"/>
                        <a14:foregroundMark x1="46799" y1="32500" x2="46799" y2="32500"/>
                        <a14:foregroundMark x1="45356" y1="33095" x2="45356" y2="33095"/>
                        <a14:foregroundMark x1="51488" y1="28929" x2="51488" y2="28929"/>
                        <a14:foregroundMark x1="16772" y1="75476" x2="16772" y2="75476"/>
                        <a14:foregroundMark x1="34265" y1="76786" x2="34265" y2="76786"/>
                        <a14:foregroundMark x1="46799" y1="76667" x2="46799" y2="76667"/>
                        <a14:foregroundMark x1="52480" y1="67738" x2="52480" y2="67738"/>
                        <a14:foregroundMark x1="48512" y1="68214" x2="48512" y2="68214"/>
                        <a14:foregroundMark x1="50676" y1="64167" x2="50676" y2="64167"/>
                        <a14:foregroundMark x1="56357" y1="68095" x2="56357" y2="68095"/>
                        <a14:foregroundMark x1="56988" y1="69286" x2="56988" y2="69286"/>
                        <a14:foregroundMark x1="14067" y1="69881" x2="14067" y2="69881"/>
                        <a14:foregroundMark x1="10370" y1="63690" x2="10370" y2="63690"/>
                        <a14:foregroundMark x1="17042" y1="66786" x2="17042" y2="66786"/>
                        <a14:foregroundMark x1="18575" y1="64167" x2="18575" y2="64167"/>
                        <a14:foregroundMark x1="15509" y1="70000" x2="15509" y2="70000"/>
                        <a14:foregroundMark x1="19928" y1="67024" x2="19928" y2="67024"/>
                        <a14:foregroundMark x1="22994" y1="69286" x2="22994" y2="69286"/>
                        <a14:foregroundMark x1="22994" y1="64762" x2="22994" y2="64762"/>
                        <a14:foregroundMark x1="21912" y1="64048" x2="21912" y2="64048"/>
                        <a14:foregroundMark x1="24887" y1="67143" x2="24887" y2="67143"/>
                        <a14:foregroundMark x1="26510" y1="66786" x2="26510" y2="66786"/>
                        <a14:foregroundMark x1="28043" y1="64762" x2="28043" y2="64762"/>
                        <a14:foregroundMark x1="27863" y1="70238" x2="27863" y2="70238"/>
                        <a14:foregroundMark x1="26420" y1="63929" x2="26420" y2="63929"/>
                        <a14:foregroundMark x1="65194" y1="48929" x2="65194" y2="48929"/>
                        <a14:foregroundMark x1="10460" y1="63571" x2="10460" y2="63571"/>
                        <a14:foregroundMark x1="29847" y1="66429" x2="29847" y2="66429"/>
                        <a14:foregroundMark x1="32372" y1="70000" x2="32372" y2="70000"/>
                        <a14:foregroundMark x1="32642" y1="68571" x2="32642" y2="68571"/>
                        <a14:foregroundMark x1="30568" y1="63929" x2="30568" y2="63929"/>
                        <a14:foregroundMark x1="28855" y1="64048" x2="28855" y2="64048"/>
                        <a14:foregroundMark x1="24076" y1="63810" x2="24076" y2="63810"/>
                        <a14:foregroundMark x1="23354" y1="65952" x2="23354" y2="65952"/>
                        <a14:foregroundMark x1="19116" y1="63810" x2="19116" y2="63810"/>
                        <a14:foregroundMark x1="17583" y1="63929" x2="17583" y2="63929"/>
                        <a14:foregroundMark x1="16501" y1="63929" x2="16501" y2="63929"/>
                        <a14:foregroundMark x1="38503" y1="65357" x2="38503" y2="65357"/>
                        <a14:foregroundMark x1="39675" y1="67262" x2="39675" y2="67262"/>
                        <a14:foregroundMark x1="40397" y1="66786" x2="40397" y2="66786"/>
                        <a14:foregroundMark x1="40577" y1="69286" x2="40577" y2="69286"/>
                        <a14:foregroundMark x1="46979" y1="66667" x2="46979" y2="66667"/>
                        <a14:foregroundMark x1="45537" y1="63929" x2="45537" y2="63929"/>
                        <a14:foregroundMark x1="43643" y1="63810" x2="43643" y2="63810"/>
                        <a14:foregroundMark x1="53922" y1="66190" x2="53922" y2="66190"/>
                        <a14:foregroundMark x1="54103" y1="67738" x2="54103" y2="67738"/>
                        <a14:foregroundMark x1="53291" y1="64167" x2="53291" y2="64167"/>
                        <a14:foregroundMark x1="56898" y1="63929" x2="56898" y2="63929"/>
                        <a14:foregroundMark x1="54914" y1="64048" x2="54914" y2="64048"/>
                        <a14:foregroundMark x1="52480" y1="63929" x2="52480" y2="63929"/>
                        <a14:foregroundMark x1="58251" y1="65476" x2="58251" y2="65476"/>
                        <a14:foregroundMark x1="58521" y1="64286" x2="58521" y2="64286"/>
                        <a14:foregroundMark x1="57890" y1="63929" x2="57890" y2="63929"/>
                        <a14:foregroundMark x1="60054" y1="64048" x2="60054" y2="64048"/>
                        <a14:foregroundMark x1="63210" y1="64524" x2="63210" y2="64524"/>
                        <a14:foregroundMark x1="63390" y1="65595" x2="63390" y2="65595"/>
                        <a14:foregroundMark x1="61948" y1="64048" x2="61948" y2="64048"/>
                        <a14:foregroundMark x1="65284" y1="64881" x2="65284" y2="64881"/>
                        <a14:foregroundMark x1="66727" y1="63810" x2="66727" y2="63810"/>
                        <a14:foregroundMark x1="64112" y1="63810" x2="64112" y2="63810"/>
                        <a14:foregroundMark x1="68620" y1="69286" x2="68620" y2="69286"/>
                        <a14:foregroundMark x1="70153" y1="66905" x2="70153" y2="66905"/>
                        <a14:foregroundMark x1="70965" y1="63929" x2="70965" y2="63929"/>
                        <a14:foregroundMark x1="69071" y1="63810" x2="69071" y2="63810"/>
                        <a14:foregroundMark x1="79351" y1="66190" x2="79351" y2="66190"/>
                        <a14:foregroundMark x1="81785" y1="66310" x2="81785" y2="66310"/>
                        <a14:foregroundMark x1="85122" y1="65357" x2="85122" y2="65357"/>
                        <a14:foregroundMark x1="88458" y1="65595" x2="88458" y2="65595"/>
                        <a14:foregroundMark x1="90171" y1="64167" x2="90171" y2="64167"/>
                        <a14:foregroundMark x1="88999" y1="63929" x2="88999" y2="63929"/>
                        <a14:foregroundMark x1="87015" y1="63810" x2="87015" y2="63810"/>
                        <a14:foregroundMark x1="86384" y1="66071" x2="86384" y2="66071"/>
                        <a14:foregroundMark x1="84941" y1="64048" x2="84941" y2="64048"/>
                        <a14:foregroundMark x1="80794" y1="63929" x2="80794" y2="63929"/>
                        <a14:foregroundMark x1="80252" y1="63810" x2="80252" y2="63810"/>
                        <a14:foregroundMark x1="73760" y1="67024" x2="73760" y2="67024"/>
                        <a14:foregroundMark x1="77728" y1="66667" x2="77728" y2="66667"/>
                        <a14:foregroundMark x1="75654" y1="63929" x2="75654" y2="63929"/>
                        <a14:foregroundMark x1="78269" y1="63929" x2="78269" y2="63929"/>
                        <a14:foregroundMark x1="77728" y1="28810" x2="77728" y2="28810"/>
                        <a14:foregroundMark x1="84310" y1="30476" x2="84310" y2="30476"/>
                        <a14:foregroundMark x1="79892" y1="30714" x2="79892" y2="30714"/>
                        <a14:backgroundMark x1="12173" y1="64881" x2="12173" y2="64881"/>
                        <a14:backgroundMark x1="16952" y1="65000" x2="16952" y2="65000"/>
                        <a14:backgroundMark x1="68711" y1="67500" x2="68711" y2="67500"/>
                        <a14:backgroundMark x1="71055" y1="65714" x2="71055" y2="65714"/>
                        <a14:backgroundMark x1="73309" y1="65952" x2="73309" y2="65952"/>
                        <a14:backgroundMark x1="66727" y1="65238" x2="66727" y2="65238"/>
                        <a14:backgroundMark x1="56988" y1="65952" x2="56988" y2="65952"/>
                        <a14:backgroundMark x1="54193" y1="65476" x2="54193" y2="65476"/>
                        <a14:backgroundMark x1="55816" y1="67381" x2="55816" y2="67381"/>
                        <a14:backgroundMark x1="54554" y1="65714" x2="54554" y2="65714"/>
                        <a14:backgroundMark x1="46078" y1="65833" x2="46078" y2="65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897" y="-171400"/>
            <a:ext cx="5885285" cy="4457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96463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6A2-CD74-45C8-B2FF-533920EA189D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578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61246-1766-4325-B70B-F2C174E5F514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70439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2D53-86A2-4F60-AD07-BBBACCDAAE33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82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descr="Light horizontal"/>
          <p:cNvSpPr>
            <a:spLocks noChangeArrowheads="1"/>
          </p:cNvSpPr>
          <p:nvPr userDrawn="1"/>
        </p:nvSpPr>
        <p:spPr bwMode="gray">
          <a:xfrm rot="5400000">
            <a:off x="4337843" y="-4337844"/>
            <a:ext cx="468313" cy="9144002"/>
          </a:xfrm>
          <a:prstGeom prst="rect">
            <a:avLst/>
          </a:prstGeom>
          <a:pattFill prst="ltHorz">
            <a:fgClr>
              <a:schemeClr val="bg2"/>
            </a:fgClr>
            <a:bgClr>
              <a:srgbClr val="FFFFFF"/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0" name="Rectangle 15" descr="Light horizontal"/>
          <p:cNvSpPr>
            <a:spLocks noChangeArrowheads="1"/>
          </p:cNvSpPr>
          <p:nvPr userDrawn="1"/>
        </p:nvSpPr>
        <p:spPr bwMode="gray">
          <a:xfrm>
            <a:off x="0" y="0"/>
            <a:ext cx="468313" cy="6858000"/>
          </a:xfrm>
          <a:prstGeom prst="rect">
            <a:avLst/>
          </a:prstGeom>
          <a:pattFill prst="ltHorz">
            <a:fgClr>
              <a:schemeClr val="bg2"/>
            </a:fgClr>
            <a:bgClr>
              <a:srgbClr val="FFFFFF"/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1" name="Freeform 36"/>
          <p:cNvSpPr>
            <a:spLocks/>
          </p:cNvSpPr>
          <p:nvPr userDrawn="1"/>
        </p:nvSpPr>
        <p:spPr bwMode="ltGray">
          <a:xfrm>
            <a:off x="0" y="0"/>
            <a:ext cx="9144000" cy="6858000"/>
          </a:xfrm>
          <a:custGeom>
            <a:avLst/>
            <a:gdLst>
              <a:gd name="T0" fmla="*/ 1488 w 5760"/>
              <a:gd name="T1" fmla="*/ 0 h 4320"/>
              <a:gd name="T2" fmla="*/ 564 w 5760"/>
              <a:gd name="T3" fmla="*/ 617 h 4320"/>
              <a:gd name="T4" fmla="*/ 0 w 5760"/>
              <a:gd name="T5" fmla="*/ 1734 h 4320"/>
              <a:gd name="T6" fmla="*/ 0 w 5760"/>
              <a:gd name="T7" fmla="*/ 4320 h 4320"/>
              <a:gd name="T8" fmla="*/ 5760 w 5760"/>
              <a:gd name="T9" fmla="*/ 4320 h 4320"/>
              <a:gd name="T10" fmla="*/ 5760 w 5760"/>
              <a:gd name="T11" fmla="*/ 0 h 4320"/>
              <a:gd name="T12" fmla="*/ 1488 w 5760"/>
              <a:gd name="T13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60" h="4320">
                <a:moveTo>
                  <a:pt x="1488" y="0"/>
                </a:moveTo>
                <a:cubicBezTo>
                  <a:pt x="1093" y="94"/>
                  <a:pt x="670" y="476"/>
                  <a:pt x="564" y="617"/>
                </a:cubicBezTo>
                <a:cubicBezTo>
                  <a:pt x="458" y="758"/>
                  <a:pt x="94" y="1117"/>
                  <a:pt x="0" y="1734"/>
                </a:cubicBez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1488" y="0"/>
                </a:lnTo>
                <a:close/>
              </a:path>
            </a:pathLst>
          </a:custGeom>
          <a:gradFill rotWithShape="1">
            <a:gsLst>
              <a:gs pos="0">
                <a:schemeClr val="accent1">
                  <a:alpha val="39000"/>
                </a:schemeClr>
              </a:gs>
              <a:gs pos="100000">
                <a:schemeClr val="accent1">
                  <a:gamma/>
                  <a:tint val="0"/>
                  <a:invGamma/>
                </a:scheme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2" name="Freeform 8"/>
          <p:cNvSpPr>
            <a:spLocks/>
          </p:cNvSpPr>
          <p:nvPr userDrawn="1"/>
        </p:nvSpPr>
        <p:spPr bwMode="auto">
          <a:xfrm>
            <a:off x="0" y="764704"/>
            <a:ext cx="9136063" cy="1519237"/>
          </a:xfrm>
          <a:custGeom>
            <a:avLst/>
            <a:gdLst/>
            <a:ahLst/>
            <a:cxnLst>
              <a:cxn ang="0">
                <a:pos x="906" y="0"/>
              </a:cxn>
              <a:cxn ang="0">
                <a:pos x="750" y="143"/>
              </a:cxn>
              <a:cxn ang="0">
                <a:pos x="741" y="144"/>
              </a:cxn>
              <a:cxn ang="0">
                <a:pos x="739" y="139"/>
              </a:cxn>
              <a:cxn ang="0">
                <a:pos x="739" y="50"/>
              </a:cxn>
              <a:cxn ang="0">
                <a:pos x="722" y="33"/>
              </a:cxn>
              <a:cxn ang="0">
                <a:pos x="0" y="33"/>
              </a:cxn>
              <a:cxn ang="0">
                <a:pos x="0" y="39"/>
              </a:cxn>
              <a:cxn ang="0">
                <a:pos x="722" y="39"/>
              </a:cxn>
              <a:cxn ang="0">
                <a:pos x="734" y="50"/>
              </a:cxn>
              <a:cxn ang="0">
                <a:pos x="734" y="139"/>
              </a:cxn>
              <a:cxn ang="0">
                <a:pos x="738" y="149"/>
              </a:cxn>
              <a:cxn ang="0">
                <a:pos x="753" y="148"/>
              </a:cxn>
              <a:cxn ang="0">
                <a:pos x="753" y="148"/>
              </a:cxn>
              <a:cxn ang="0">
                <a:pos x="906" y="8"/>
              </a:cxn>
              <a:cxn ang="0">
                <a:pos x="906" y="0"/>
              </a:cxn>
            </a:cxnLst>
            <a:rect l="0" t="0" r="r" b="b"/>
            <a:pathLst>
              <a:path w="906" h="151">
                <a:moveTo>
                  <a:pt x="906" y="0"/>
                </a:moveTo>
                <a:cubicBezTo>
                  <a:pt x="862" y="40"/>
                  <a:pt x="750" y="142"/>
                  <a:pt x="750" y="143"/>
                </a:cubicBezTo>
                <a:cubicBezTo>
                  <a:pt x="746" y="145"/>
                  <a:pt x="743" y="145"/>
                  <a:pt x="741" y="144"/>
                </a:cubicBezTo>
                <a:cubicBezTo>
                  <a:pt x="740" y="143"/>
                  <a:pt x="739" y="141"/>
                  <a:pt x="739" y="139"/>
                </a:cubicBezTo>
                <a:lnTo>
                  <a:pt x="739" y="50"/>
                </a:lnTo>
                <a:cubicBezTo>
                  <a:pt x="739" y="41"/>
                  <a:pt x="730" y="33"/>
                  <a:pt x="722" y="33"/>
                </a:cubicBezTo>
                <a:lnTo>
                  <a:pt x="0" y="33"/>
                </a:lnTo>
                <a:lnTo>
                  <a:pt x="0" y="39"/>
                </a:lnTo>
                <a:lnTo>
                  <a:pt x="722" y="39"/>
                </a:lnTo>
                <a:cubicBezTo>
                  <a:pt x="726" y="39"/>
                  <a:pt x="734" y="44"/>
                  <a:pt x="734" y="50"/>
                </a:cubicBezTo>
                <a:lnTo>
                  <a:pt x="734" y="139"/>
                </a:lnTo>
                <a:cubicBezTo>
                  <a:pt x="734" y="144"/>
                  <a:pt x="735" y="147"/>
                  <a:pt x="738" y="149"/>
                </a:cubicBezTo>
                <a:cubicBezTo>
                  <a:pt x="742" y="151"/>
                  <a:pt x="748" y="151"/>
                  <a:pt x="753" y="148"/>
                </a:cubicBezTo>
                <a:lnTo>
                  <a:pt x="753" y="148"/>
                </a:lnTo>
                <a:cubicBezTo>
                  <a:pt x="753" y="148"/>
                  <a:pt x="859" y="50"/>
                  <a:pt x="906" y="8"/>
                </a:cubicBezTo>
                <a:lnTo>
                  <a:pt x="906" y="0"/>
                </a:lnTo>
                <a:close/>
              </a:path>
            </a:pathLst>
          </a:custGeom>
          <a:gradFill flip="none" rotWithShape="1">
            <a:gsLst>
              <a:gs pos="0">
                <a:srgbClr val="4679A3">
                  <a:tint val="66000"/>
                  <a:satMod val="160000"/>
                  <a:alpha val="0"/>
                </a:srgbClr>
              </a:gs>
              <a:gs pos="50000">
                <a:srgbClr val="4679A3">
                  <a:tint val="44500"/>
                  <a:satMod val="160000"/>
                </a:srgbClr>
              </a:gs>
              <a:gs pos="100000">
                <a:srgbClr val="4679A3">
                  <a:tint val="23500"/>
                  <a:satMod val="160000"/>
                  <a:alpha val="10000"/>
                </a:srgbClr>
              </a:gs>
            </a:gsLst>
            <a:lin ang="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AutoShape 18"/>
          <p:cNvSpPr>
            <a:spLocks noChangeArrowheads="1"/>
          </p:cNvSpPr>
          <p:nvPr userDrawn="1"/>
        </p:nvSpPr>
        <p:spPr bwMode="blackWhite">
          <a:xfrm>
            <a:off x="467544" y="260648"/>
            <a:ext cx="8208912" cy="720725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ko-KR" altLang="en-US"/>
          </a:p>
        </p:txBody>
      </p:sp>
      <p:sp>
        <p:nvSpPr>
          <p:cNvPr id="24" name="모서리가 둥근 직사각형 23"/>
          <p:cNvSpPr/>
          <p:nvPr userDrawn="1"/>
        </p:nvSpPr>
        <p:spPr>
          <a:xfrm>
            <a:off x="467544" y="260648"/>
            <a:ext cx="8208912" cy="720725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텍스트 개체 틀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Font typeface="Arial" pitchFamily="34" charset="0"/>
              <a:buChar char="•"/>
              <a:defRPr sz="2400" b="1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defRPr>
            </a:lvl1pPr>
            <a:lvl2pPr marL="800100" indent="-342900"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defRPr>
            </a:lvl2pPr>
            <a:lvl3pPr marL="1200150" indent="-285750">
              <a:buFont typeface="Arial" pitchFamily="34" charset="0"/>
              <a:buChar char="•"/>
              <a:defRPr sz="1800">
                <a:latin typeface="새굴림" pitchFamily="18" charset="-127"/>
                <a:ea typeface="새굴림" pitchFamily="18" charset="-127"/>
              </a:defRPr>
            </a:lvl3pPr>
            <a:lvl4pPr marL="1657350" indent="-285750">
              <a:buFont typeface="Arial" pitchFamily="34" charset="0"/>
              <a:buChar char="•"/>
              <a:defRPr sz="1600">
                <a:latin typeface="새굴림" pitchFamily="18" charset="-127"/>
                <a:ea typeface="새굴림" pitchFamily="18" charset="-127"/>
              </a:defRPr>
            </a:lvl4pPr>
            <a:lvl5pPr marL="2114550" indent="-285750">
              <a:buFont typeface="Arial" pitchFamily="34" charset="0"/>
              <a:buChar char="•"/>
              <a:defRPr sz="1600">
                <a:latin typeface="새굴림" pitchFamily="18" charset="-127"/>
                <a:ea typeface="새굴림" pitchFamily="18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26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52FC7-D4A2-4F35-B7C9-169B6FEC163C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2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2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8D964-BFB7-4165-AA13-B1E653A04C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31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70609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>
              <a:defRPr sz="2800">
                <a:solidFill>
                  <a:schemeClr val="bg1"/>
                </a:solidFill>
                <a:latin typeface="HY강B" pitchFamily="18" charset="-127"/>
                <a:ea typeface="HY강B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13421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descr="Light horizontal"/>
          <p:cNvSpPr>
            <a:spLocks noChangeArrowheads="1"/>
          </p:cNvSpPr>
          <p:nvPr userDrawn="1"/>
        </p:nvSpPr>
        <p:spPr bwMode="gray">
          <a:xfrm rot="5400000">
            <a:off x="4337843" y="-4337844"/>
            <a:ext cx="468313" cy="9144002"/>
          </a:xfrm>
          <a:prstGeom prst="rect">
            <a:avLst/>
          </a:prstGeom>
          <a:pattFill prst="ltHorz">
            <a:fgClr>
              <a:schemeClr val="bg2"/>
            </a:fgClr>
            <a:bgClr>
              <a:srgbClr val="FFFFFF"/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0" name="Rectangle 15" descr="Light horizontal"/>
          <p:cNvSpPr>
            <a:spLocks noChangeArrowheads="1"/>
          </p:cNvSpPr>
          <p:nvPr userDrawn="1"/>
        </p:nvSpPr>
        <p:spPr bwMode="gray">
          <a:xfrm>
            <a:off x="0" y="0"/>
            <a:ext cx="468313" cy="6858000"/>
          </a:xfrm>
          <a:prstGeom prst="rect">
            <a:avLst/>
          </a:prstGeom>
          <a:pattFill prst="ltHorz">
            <a:fgClr>
              <a:schemeClr val="bg2"/>
            </a:fgClr>
            <a:bgClr>
              <a:srgbClr val="FFFFFF"/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1" name="Freeform 36"/>
          <p:cNvSpPr>
            <a:spLocks/>
          </p:cNvSpPr>
          <p:nvPr userDrawn="1"/>
        </p:nvSpPr>
        <p:spPr bwMode="ltGray">
          <a:xfrm>
            <a:off x="0" y="0"/>
            <a:ext cx="9144000" cy="6858000"/>
          </a:xfrm>
          <a:custGeom>
            <a:avLst/>
            <a:gdLst>
              <a:gd name="T0" fmla="*/ 1488 w 5760"/>
              <a:gd name="T1" fmla="*/ 0 h 4320"/>
              <a:gd name="T2" fmla="*/ 564 w 5760"/>
              <a:gd name="T3" fmla="*/ 617 h 4320"/>
              <a:gd name="T4" fmla="*/ 0 w 5760"/>
              <a:gd name="T5" fmla="*/ 1734 h 4320"/>
              <a:gd name="T6" fmla="*/ 0 w 5760"/>
              <a:gd name="T7" fmla="*/ 4320 h 4320"/>
              <a:gd name="T8" fmla="*/ 5760 w 5760"/>
              <a:gd name="T9" fmla="*/ 4320 h 4320"/>
              <a:gd name="T10" fmla="*/ 5760 w 5760"/>
              <a:gd name="T11" fmla="*/ 0 h 4320"/>
              <a:gd name="T12" fmla="*/ 1488 w 5760"/>
              <a:gd name="T13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60" h="4320">
                <a:moveTo>
                  <a:pt x="1488" y="0"/>
                </a:moveTo>
                <a:cubicBezTo>
                  <a:pt x="1093" y="94"/>
                  <a:pt x="670" y="476"/>
                  <a:pt x="564" y="617"/>
                </a:cubicBezTo>
                <a:cubicBezTo>
                  <a:pt x="458" y="758"/>
                  <a:pt x="94" y="1117"/>
                  <a:pt x="0" y="1734"/>
                </a:cubicBez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1488" y="0"/>
                </a:lnTo>
                <a:close/>
              </a:path>
            </a:pathLst>
          </a:custGeom>
          <a:ln/>
          <a:ex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22" name="Freeform 8"/>
          <p:cNvSpPr>
            <a:spLocks/>
          </p:cNvSpPr>
          <p:nvPr userDrawn="1"/>
        </p:nvSpPr>
        <p:spPr bwMode="auto">
          <a:xfrm>
            <a:off x="0" y="764704"/>
            <a:ext cx="9136063" cy="1519237"/>
          </a:xfrm>
          <a:custGeom>
            <a:avLst/>
            <a:gdLst/>
            <a:ahLst/>
            <a:cxnLst>
              <a:cxn ang="0">
                <a:pos x="906" y="0"/>
              </a:cxn>
              <a:cxn ang="0">
                <a:pos x="750" y="143"/>
              </a:cxn>
              <a:cxn ang="0">
                <a:pos x="741" y="144"/>
              </a:cxn>
              <a:cxn ang="0">
                <a:pos x="739" y="139"/>
              </a:cxn>
              <a:cxn ang="0">
                <a:pos x="739" y="50"/>
              </a:cxn>
              <a:cxn ang="0">
                <a:pos x="722" y="33"/>
              </a:cxn>
              <a:cxn ang="0">
                <a:pos x="0" y="33"/>
              </a:cxn>
              <a:cxn ang="0">
                <a:pos x="0" y="39"/>
              </a:cxn>
              <a:cxn ang="0">
                <a:pos x="722" y="39"/>
              </a:cxn>
              <a:cxn ang="0">
                <a:pos x="734" y="50"/>
              </a:cxn>
              <a:cxn ang="0">
                <a:pos x="734" y="139"/>
              </a:cxn>
              <a:cxn ang="0">
                <a:pos x="738" y="149"/>
              </a:cxn>
              <a:cxn ang="0">
                <a:pos x="753" y="148"/>
              </a:cxn>
              <a:cxn ang="0">
                <a:pos x="753" y="148"/>
              </a:cxn>
              <a:cxn ang="0">
                <a:pos x="906" y="8"/>
              </a:cxn>
              <a:cxn ang="0">
                <a:pos x="906" y="0"/>
              </a:cxn>
            </a:cxnLst>
            <a:rect l="0" t="0" r="r" b="b"/>
            <a:pathLst>
              <a:path w="906" h="151">
                <a:moveTo>
                  <a:pt x="906" y="0"/>
                </a:moveTo>
                <a:cubicBezTo>
                  <a:pt x="862" y="40"/>
                  <a:pt x="750" y="142"/>
                  <a:pt x="750" y="143"/>
                </a:cubicBezTo>
                <a:cubicBezTo>
                  <a:pt x="746" y="145"/>
                  <a:pt x="743" y="145"/>
                  <a:pt x="741" y="144"/>
                </a:cubicBezTo>
                <a:cubicBezTo>
                  <a:pt x="740" y="143"/>
                  <a:pt x="739" y="141"/>
                  <a:pt x="739" y="139"/>
                </a:cubicBezTo>
                <a:lnTo>
                  <a:pt x="739" y="50"/>
                </a:lnTo>
                <a:cubicBezTo>
                  <a:pt x="739" y="41"/>
                  <a:pt x="730" y="33"/>
                  <a:pt x="722" y="33"/>
                </a:cubicBezTo>
                <a:lnTo>
                  <a:pt x="0" y="33"/>
                </a:lnTo>
                <a:lnTo>
                  <a:pt x="0" y="39"/>
                </a:lnTo>
                <a:lnTo>
                  <a:pt x="722" y="39"/>
                </a:lnTo>
                <a:cubicBezTo>
                  <a:pt x="726" y="39"/>
                  <a:pt x="734" y="44"/>
                  <a:pt x="734" y="50"/>
                </a:cubicBezTo>
                <a:lnTo>
                  <a:pt x="734" y="139"/>
                </a:lnTo>
                <a:cubicBezTo>
                  <a:pt x="734" y="144"/>
                  <a:pt x="735" y="147"/>
                  <a:pt x="738" y="149"/>
                </a:cubicBezTo>
                <a:cubicBezTo>
                  <a:pt x="742" y="151"/>
                  <a:pt x="748" y="151"/>
                  <a:pt x="753" y="148"/>
                </a:cubicBezTo>
                <a:lnTo>
                  <a:pt x="753" y="148"/>
                </a:lnTo>
                <a:cubicBezTo>
                  <a:pt x="753" y="148"/>
                  <a:pt x="859" y="50"/>
                  <a:pt x="906" y="8"/>
                </a:cubicBezTo>
                <a:lnTo>
                  <a:pt x="906" y="0"/>
                </a:lnTo>
                <a:close/>
              </a:path>
            </a:pathLst>
          </a:custGeom>
          <a:gradFill flip="none" rotWithShape="1">
            <a:gsLst>
              <a:gs pos="0">
                <a:srgbClr val="4679A3">
                  <a:tint val="66000"/>
                  <a:satMod val="160000"/>
                  <a:alpha val="0"/>
                </a:srgbClr>
              </a:gs>
              <a:gs pos="50000">
                <a:srgbClr val="4679A3">
                  <a:tint val="44500"/>
                  <a:satMod val="160000"/>
                </a:srgbClr>
              </a:gs>
              <a:gs pos="100000">
                <a:srgbClr val="4679A3">
                  <a:tint val="23500"/>
                  <a:satMod val="160000"/>
                  <a:alpha val="10000"/>
                </a:srgbClr>
              </a:gs>
            </a:gsLst>
            <a:lin ang="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AutoShape 18"/>
          <p:cNvSpPr>
            <a:spLocks noChangeArrowheads="1"/>
          </p:cNvSpPr>
          <p:nvPr userDrawn="1"/>
        </p:nvSpPr>
        <p:spPr bwMode="blackWhite">
          <a:xfrm>
            <a:off x="467544" y="260648"/>
            <a:ext cx="8208912" cy="720725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ko-KR" altLang="en-US"/>
          </a:p>
        </p:txBody>
      </p:sp>
      <p:sp>
        <p:nvSpPr>
          <p:cNvPr id="24" name="모서리가 둥근 직사각형 23"/>
          <p:cNvSpPr/>
          <p:nvPr userDrawn="1"/>
        </p:nvSpPr>
        <p:spPr>
          <a:xfrm>
            <a:off x="467544" y="260648"/>
            <a:ext cx="8208912" cy="720725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텍스트 개체 틀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Font typeface="Arial" pitchFamily="34" charset="0"/>
              <a:buChar char="•"/>
              <a:defRPr sz="2400" b="1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defRPr>
            </a:lvl1pPr>
            <a:lvl2pPr marL="800100" indent="-342900"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새굴림" pitchFamily="18" charset="-127"/>
                <a:ea typeface="새굴림" pitchFamily="18" charset="-127"/>
              </a:defRPr>
            </a:lvl2pPr>
            <a:lvl3pPr marL="1200150" indent="-285750">
              <a:buFont typeface="Arial" pitchFamily="34" charset="0"/>
              <a:buChar char="•"/>
              <a:defRPr sz="1800">
                <a:latin typeface="새굴림" pitchFamily="18" charset="-127"/>
                <a:ea typeface="새굴림" pitchFamily="18" charset="-127"/>
              </a:defRPr>
            </a:lvl3pPr>
            <a:lvl4pPr marL="1657350" indent="-285750">
              <a:buFont typeface="Arial" pitchFamily="34" charset="0"/>
              <a:buChar char="•"/>
              <a:defRPr sz="1600">
                <a:latin typeface="새굴림" pitchFamily="18" charset="-127"/>
                <a:ea typeface="새굴림" pitchFamily="18" charset="-127"/>
              </a:defRPr>
            </a:lvl4pPr>
            <a:lvl5pPr marL="2114550" indent="-285750">
              <a:buFont typeface="Arial" pitchFamily="34" charset="0"/>
              <a:buChar char="•"/>
              <a:defRPr sz="1600">
                <a:latin typeface="새굴림" pitchFamily="18" charset="-127"/>
                <a:ea typeface="새굴림" pitchFamily="18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26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52FC7-D4A2-4F35-B7C9-169B6FEC163C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2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2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8D964-BFB7-4165-AA13-B1E653A04C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31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70609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>
              <a:defRPr sz="2800">
                <a:solidFill>
                  <a:schemeClr val="bg1"/>
                </a:solidFill>
                <a:latin typeface="HY강B" pitchFamily="18" charset="-127"/>
                <a:ea typeface="HY강B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04618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97E7-D5E5-4B5F-8BBA-62D3BA472F1E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9004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A9C87-0CDF-4FF8-BEFB-5960FDA28501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Freeform 36"/>
          <p:cNvSpPr>
            <a:spLocks/>
          </p:cNvSpPr>
          <p:nvPr userDrawn="1"/>
        </p:nvSpPr>
        <p:spPr bwMode="ltGray">
          <a:xfrm>
            <a:off x="0" y="0"/>
            <a:ext cx="9144000" cy="6858000"/>
          </a:xfrm>
          <a:custGeom>
            <a:avLst/>
            <a:gdLst>
              <a:gd name="T0" fmla="*/ 1488 w 5760"/>
              <a:gd name="T1" fmla="*/ 0 h 4320"/>
              <a:gd name="T2" fmla="*/ 564 w 5760"/>
              <a:gd name="T3" fmla="*/ 617 h 4320"/>
              <a:gd name="T4" fmla="*/ 0 w 5760"/>
              <a:gd name="T5" fmla="*/ 1734 h 4320"/>
              <a:gd name="T6" fmla="*/ 0 w 5760"/>
              <a:gd name="T7" fmla="*/ 4320 h 4320"/>
              <a:gd name="T8" fmla="*/ 5760 w 5760"/>
              <a:gd name="T9" fmla="*/ 4320 h 4320"/>
              <a:gd name="T10" fmla="*/ 5760 w 5760"/>
              <a:gd name="T11" fmla="*/ 0 h 4320"/>
              <a:gd name="T12" fmla="*/ 1488 w 5760"/>
              <a:gd name="T13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60" h="4320">
                <a:moveTo>
                  <a:pt x="1488" y="0"/>
                </a:moveTo>
                <a:cubicBezTo>
                  <a:pt x="1093" y="94"/>
                  <a:pt x="670" y="476"/>
                  <a:pt x="564" y="617"/>
                </a:cubicBezTo>
                <a:cubicBezTo>
                  <a:pt x="458" y="758"/>
                  <a:pt x="94" y="1117"/>
                  <a:pt x="0" y="1734"/>
                </a:cubicBez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1488" y="0"/>
                </a:lnTo>
                <a:close/>
              </a:path>
            </a:pathLst>
          </a:custGeom>
          <a:gradFill rotWithShape="1">
            <a:gsLst>
              <a:gs pos="0">
                <a:schemeClr val="accent1">
                  <a:alpha val="39000"/>
                </a:schemeClr>
              </a:gs>
              <a:gs pos="100000">
                <a:schemeClr val="accent1">
                  <a:gamma/>
                  <a:tint val="0"/>
                  <a:invGamma/>
                </a:scheme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285750" indent="-285750">
              <a:buFont typeface="Arial" pitchFamily="34" charset="0"/>
              <a:buChar char="•"/>
            </a:pPr>
            <a:endParaRPr lang="ko-KR" altLang="en-US"/>
          </a:p>
        </p:txBody>
      </p:sp>
      <p:sp>
        <p:nvSpPr>
          <p:cNvPr id="9" name="Rectangle 15" descr="Light horizontal"/>
          <p:cNvSpPr>
            <a:spLocks noChangeArrowheads="1"/>
          </p:cNvSpPr>
          <p:nvPr userDrawn="1"/>
        </p:nvSpPr>
        <p:spPr bwMode="gray">
          <a:xfrm rot="5400000">
            <a:off x="4337843" y="-4337844"/>
            <a:ext cx="468313" cy="9144002"/>
          </a:xfrm>
          <a:prstGeom prst="rect">
            <a:avLst/>
          </a:prstGeom>
          <a:pattFill prst="ltHorz">
            <a:fgClr>
              <a:schemeClr val="bg2"/>
            </a:fgClr>
            <a:bgClr>
              <a:srgbClr val="FFFFFF"/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" name="AutoShape 18"/>
          <p:cNvSpPr>
            <a:spLocks noChangeArrowheads="1"/>
          </p:cNvSpPr>
          <p:nvPr userDrawn="1"/>
        </p:nvSpPr>
        <p:spPr bwMode="blackWhite">
          <a:xfrm>
            <a:off x="467544" y="260648"/>
            <a:ext cx="8208912" cy="720725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ko-KR" altLang="en-US"/>
          </a:p>
        </p:txBody>
      </p:sp>
      <p:sp>
        <p:nvSpPr>
          <p:cNvPr id="11" name="모서리가 둥근 직사각형 10"/>
          <p:cNvSpPr/>
          <p:nvPr userDrawn="1"/>
        </p:nvSpPr>
        <p:spPr>
          <a:xfrm>
            <a:off x="467544" y="260648"/>
            <a:ext cx="8208912" cy="720725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개체 틀 1"/>
          <p:cNvSpPr txBox="1">
            <a:spLocks/>
          </p:cNvSpPr>
          <p:nvPr userDrawn="1"/>
        </p:nvSpPr>
        <p:spPr>
          <a:xfrm>
            <a:off x="457200" y="274638"/>
            <a:ext cx="8219256" cy="70609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HY강B" pitchFamily="18" charset="-127"/>
                <a:ea typeface="HY강B" pitchFamily="18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61245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68BD-0A44-4DB6-AA93-532C5AF1CF69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45400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F10E-1F03-47EF-B26A-5700C3C8DDF3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497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D141B-F00A-4AAE-A555-BDAFD57F5139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769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1006-C769-43D5-BE6D-9129DAE6BF04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662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24744"/>
            <a:ext cx="8229600" cy="5001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3F7F6-10CD-40B2-B396-A906575AC436}" type="datetime1">
              <a:rPr lang="ko-KR" altLang="en-US" smtClean="0"/>
              <a:pPr/>
              <a:t>2013-09-09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F2B4D-B34C-4AF1-AB8C-58D16441B2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858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400" b="1" kern="1200" dirty="0" smtClean="0">
          <a:solidFill>
            <a:schemeClr val="tx1"/>
          </a:solidFill>
          <a:latin typeface="새굴림" pitchFamily="18" charset="-127"/>
          <a:ea typeface="새굴림" pitchFamily="18" charset="-127"/>
          <a:cs typeface="+mn-cs"/>
        </a:defRPr>
      </a:lvl1pPr>
      <a:lvl2pPr marL="8001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b="1" kern="1200" dirty="0" smtClean="0">
          <a:solidFill>
            <a:schemeClr val="tx1"/>
          </a:solidFill>
          <a:latin typeface="새굴림" pitchFamily="18" charset="-127"/>
          <a:ea typeface="새굴림" pitchFamily="18" charset="-127"/>
          <a:cs typeface="+mn-cs"/>
        </a:defRPr>
      </a:lvl2pPr>
      <a:lvl3pPr marL="1200150" indent="-28575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b="0" kern="1200" dirty="0" smtClean="0">
          <a:solidFill>
            <a:schemeClr val="tx1"/>
          </a:solidFill>
          <a:latin typeface="새굴림" pitchFamily="18" charset="-127"/>
          <a:ea typeface="새굴림" pitchFamily="18" charset="-127"/>
          <a:cs typeface="+mn-cs"/>
        </a:defRPr>
      </a:lvl3pPr>
      <a:lvl4pPr marL="1657350" indent="-28575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600" kern="1200" dirty="0" smtClean="0">
          <a:solidFill>
            <a:schemeClr val="tx1"/>
          </a:solidFill>
          <a:latin typeface="새굴림" pitchFamily="18" charset="-127"/>
          <a:ea typeface="새굴림" pitchFamily="18" charset="-127"/>
          <a:cs typeface="+mn-cs"/>
        </a:defRPr>
      </a:lvl4pPr>
      <a:lvl5pPr marL="2114550" indent="-28575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600" kern="1200" dirty="0">
          <a:solidFill>
            <a:schemeClr val="tx1"/>
          </a:solidFill>
          <a:latin typeface="새굴림" pitchFamily="18" charset="-127"/>
          <a:ea typeface="새굴림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266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9491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R" altLang="en-US" sz="1800" b="0" dirty="0"/>
              <a:t>매크로가 시작되면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 smtClean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①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데이터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탭의 </a:t>
            </a:r>
            <a:r>
              <a:rPr lang="en-US" altLang="ko-KR" sz="1800" b="0" dirty="0" smtClean="0"/>
              <a:t>[</a:t>
            </a:r>
            <a:r>
              <a:rPr lang="ko-KR" altLang="en-US" sz="1800" b="0" dirty="0"/>
              <a:t>정렬 및 필터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그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err="1" smtClean="0"/>
              <a:t>룹에서</a:t>
            </a:r>
            <a:r>
              <a:rPr lang="ko-KR" altLang="en-US" sz="1800" b="0" dirty="0" smtClean="0"/>
              <a:t>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필터</a:t>
            </a:r>
            <a:r>
              <a:rPr lang="en-US" altLang="ko-KR" sz="1800" b="0" dirty="0"/>
              <a:t>]</a:t>
            </a:r>
            <a:r>
              <a:rPr lang="ko-KR" altLang="en-US" sz="1800" b="0" dirty="0" smtClean="0"/>
              <a:t>를 클릭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③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학과</a:t>
            </a:r>
            <a:r>
              <a:rPr lang="en-US" altLang="ko-KR" sz="1800" b="0" dirty="0"/>
              <a:t>] </a:t>
            </a:r>
            <a:r>
              <a:rPr lang="ko-KR" altLang="en-US" sz="1800" b="0" dirty="0"/>
              <a:t>필터에서 </a:t>
            </a:r>
            <a:r>
              <a:rPr lang="en-US" altLang="ko-KR" sz="1800" b="0" dirty="0"/>
              <a:t>[</a:t>
            </a:r>
            <a:r>
              <a:rPr lang="ko-KR" altLang="en-US" sz="1800" b="0" dirty="0" smtClean="0"/>
              <a:t>데이터 </a:t>
            </a:r>
            <a:r>
              <a:rPr lang="ko-KR" altLang="en-US" sz="1800" b="0" dirty="0" err="1" smtClean="0"/>
              <a:t>정보학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smtClean="0"/>
              <a:t>과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만 체크하고</a:t>
            </a:r>
            <a:r>
              <a:rPr lang="en-US" altLang="ko-KR" sz="1800" b="0" dirty="0"/>
              <a:t>, [</a:t>
            </a:r>
            <a:r>
              <a:rPr lang="ko-KR" altLang="en-US" sz="1800" b="0" dirty="0"/>
              <a:t>성별</a:t>
            </a:r>
            <a:r>
              <a:rPr lang="en-US" altLang="ko-KR" sz="1800" b="0" dirty="0"/>
              <a:t>] </a:t>
            </a:r>
            <a:r>
              <a:rPr lang="ko-KR" altLang="en-US" sz="1800" b="0" dirty="0" smtClean="0"/>
              <a:t>필터에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smtClean="0"/>
              <a:t>서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남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을 체크하고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④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확인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을 </a:t>
            </a:r>
            <a:r>
              <a:rPr lang="ko-KR" altLang="en-US" sz="1800" b="0" dirty="0" smtClean="0"/>
              <a:t>클릭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01.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기록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340768"/>
            <a:ext cx="7098762" cy="614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매크로와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관련된 작업을 수행할 수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있도록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 명령들이 모여 있는 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[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개발 도구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탭이 나타나도록 설정해보자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기록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24" y="2682000"/>
            <a:ext cx="4680000" cy="393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26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/>
              <a:t>모든 기록이 끝났으면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①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개발 도구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탭의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코드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그룹에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smtClean="0"/>
              <a:t>서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기록 중지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를 </a:t>
            </a:r>
            <a:r>
              <a:rPr lang="ko-KR" altLang="en-US" sz="1800" b="0" dirty="0"/>
              <a:t>누르거나 화면 </a:t>
            </a:r>
            <a:r>
              <a:rPr lang="ko-KR" altLang="en-US" sz="1800" b="0" dirty="0" smtClean="0"/>
              <a:t>왼 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</a:t>
            </a:r>
            <a:r>
              <a:rPr lang="ko-KR" altLang="en-US" sz="1800" b="0" dirty="0" smtClean="0"/>
              <a:t>  쪽 </a:t>
            </a:r>
            <a:r>
              <a:rPr lang="ko-KR" altLang="en-US" sz="1800" b="0" dirty="0"/>
              <a:t>하단의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③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 smtClean="0"/>
              <a:t>기록중지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를 </a:t>
            </a:r>
            <a:r>
              <a:rPr lang="ko-KR" altLang="en-US" sz="1800" b="0" dirty="0" smtClean="0"/>
              <a:t>클릭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01.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기록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340768"/>
            <a:ext cx="7098762" cy="614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매크로와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관련된 작업을 수행할 수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있도록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 명령들이 모여 있는 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[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개발 도구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탭이 나타나도록 설정해보자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기록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804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1372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b="0" dirty="0" smtClean="0"/>
              <a:t>매크로 대화상자를 이용해서</a:t>
            </a:r>
            <a:r>
              <a:rPr lang="en-US" altLang="ko-KR" b="0" dirty="0" smtClean="0"/>
              <a:t>, </a:t>
            </a:r>
            <a:r>
              <a:rPr lang="ko-KR" altLang="en-US" b="0" dirty="0"/>
              <a:t>바로 가기 키를 </a:t>
            </a:r>
            <a:r>
              <a:rPr lang="ko-KR" altLang="en-US" b="0" dirty="0" smtClean="0"/>
              <a:t>이용해서</a:t>
            </a:r>
            <a:r>
              <a:rPr lang="en-US" altLang="ko-KR" b="0" dirty="0" smtClean="0"/>
              <a:t>, </a:t>
            </a:r>
            <a:r>
              <a:rPr lang="ko-KR" altLang="en-US" b="0" dirty="0"/>
              <a:t>메뉴나 도구 </a:t>
            </a:r>
            <a:r>
              <a:rPr lang="ko-KR" altLang="en-US" b="0" dirty="0" smtClean="0"/>
              <a:t>모음에 </a:t>
            </a:r>
            <a:r>
              <a:rPr lang="ko-KR" altLang="en-US" b="0" dirty="0"/>
              <a:t>등록해서 </a:t>
            </a:r>
            <a:r>
              <a:rPr lang="ko-KR" altLang="en-US" b="0" dirty="0" smtClean="0"/>
              <a:t>실행</a:t>
            </a:r>
            <a:endParaRPr lang="en-US" altLang="ko-KR" b="0" dirty="0" smtClean="0"/>
          </a:p>
          <a:p>
            <a:endParaRPr lang="en-US" altLang="ko-KR" b="0" dirty="0" smtClean="0"/>
          </a:p>
          <a:p>
            <a:r>
              <a:rPr lang="ko-KR" altLang="en-US" b="0" dirty="0" smtClean="0"/>
              <a:t>매크로 대화상자를 </a:t>
            </a:r>
            <a:r>
              <a:rPr lang="ko-KR" altLang="en-US" b="0" dirty="0"/>
              <a:t>이용해서 매크로 </a:t>
            </a:r>
            <a:r>
              <a:rPr lang="ko-KR" altLang="en-US" b="0" dirty="0" smtClean="0"/>
              <a:t>실행하기</a:t>
            </a:r>
            <a:endParaRPr lang="en-US" altLang="ko-KR" b="0" dirty="0" smtClean="0"/>
          </a:p>
          <a:p>
            <a:pPr lvl="1"/>
            <a:r>
              <a:rPr lang="ko-KR" altLang="en-US" b="0" dirty="0"/>
              <a:t>매크로 대화상자에서 직접 매크로 이름을 선택해서 </a:t>
            </a:r>
            <a:r>
              <a:rPr lang="ko-KR" altLang="en-US" b="0" dirty="0" smtClean="0"/>
              <a:t>실행</a:t>
            </a:r>
            <a:endParaRPr lang="en-US" altLang="ko-KR" b="0" dirty="0" smtClean="0"/>
          </a:p>
          <a:p>
            <a:pPr lvl="1"/>
            <a:r>
              <a:rPr lang="en-US" altLang="ko-KR" b="0" dirty="0"/>
              <a:t>[</a:t>
            </a:r>
            <a:r>
              <a:rPr lang="ko-KR" altLang="en-US" b="0" dirty="0" smtClean="0"/>
              <a:t>개발 </a:t>
            </a:r>
            <a:r>
              <a:rPr lang="ko-KR" altLang="en-US" b="0" dirty="0"/>
              <a:t>도구</a:t>
            </a:r>
            <a:r>
              <a:rPr lang="en-US" altLang="ko-KR" b="0" dirty="0" smtClean="0"/>
              <a:t>]</a:t>
            </a:r>
            <a:r>
              <a:rPr lang="ko-KR" altLang="en-US" b="0" dirty="0" smtClean="0"/>
              <a:t>탭의 </a:t>
            </a:r>
            <a:r>
              <a:rPr lang="en-US" altLang="ko-KR" b="0" dirty="0"/>
              <a:t>[</a:t>
            </a:r>
            <a:r>
              <a:rPr lang="ko-KR" altLang="en-US" b="0" dirty="0"/>
              <a:t>코드</a:t>
            </a:r>
            <a:r>
              <a:rPr lang="en-US" altLang="ko-KR" b="0" dirty="0" smtClean="0"/>
              <a:t>]</a:t>
            </a:r>
            <a:r>
              <a:rPr lang="ko-KR" altLang="en-US" b="0" dirty="0" smtClean="0"/>
              <a:t>그룹에서 </a:t>
            </a:r>
            <a:r>
              <a:rPr lang="en-US" altLang="ko-KR" b="0" dirty="0"/>
              <a:t>[</a:t>
            </a:r>
            <a:r>
              <a:rPr lang="ko-KR" altLang="en-US" b="0" dirty="0"/>
              <a:t>매크로</a:t>
            </a:r>
            <a:r>
              <a:rPr lang="en-US" altLang="ko-KR" b="0" dirty="0"/>
              <a:t>]</a:t>
            </a:r>
            <a:r>
              <a:rPr lang="ko-KR" altLang="en-US" b="0" dirty="0"/>
              <a:t>를 선택해서 나타난 「매크로</a:t>
            </a:r>
            <a:r>
              <a:rPr lang="ko-KR" altLang="en-US" b="0" dirty="0" smtClean="0"/>
              <a:t>」대화상자에서 </a:t>
            </a:r>
            <a:r>
              <a:rPr lang="ko-KR" altLang="en-US" b="0" dirty="0"/>
              <a:t>직접 매크로 </a:t>
            </a:r>
            <a:r>
              <a:rPr lang="ko-KR" altLang="en-US" b="0" dirty="0" smtClean="0"/>
              <a:t>이름을 </a:t>
            </a:r>
            <a:r>
              <a:rPr lang="ko-KR" altLang="en-US" b="0" dirty="0"/>
              <a:t>선택하고 </a:t>
            </a:r>
            <a:r>
              <a:rPr lang="en-US" altLang="ko-KR" b="0" dirty="0"/>
              <a:t>[</a:t>
            </a:r>
            <a:r>
              <a:rPr lang="ko-KR" altLang="en-US" b="0" dirty="0"/>
              <a:t>실행</a:t>
            </a:r>
            <a:r>
              <a:rPr lang="en-US" altLang="ko-KR" b="0" dirty="0"/>
              <a:t>]</a:t>
            </a:r>
            <a:r>
              <a:rPr lang="ko-KR" altLang="en-US" b="0" dirty="0"/>
              <a:t>을 </a:t>
            </a:r>
            <a:r>
              <a:rPr lang="ko-KR" altLang="en-US" b="0" dirty="0" smtClean="0"/>
              <a:t>클릭</a:t>
            </a:r>
            <a:endParaRPr lang="en-US" altLang="ko-KR" b="0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02. </a:t>
            </a:r>
            <a:r>
              <a:rPr lang="ko-KR" altLang="en-US" dirty="0" smtClean="0"/>
              <a:t>매크로 실행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4005064"/>
            <a:ext cx="4680000" cy="2753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939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b="0" dirty="0" err="1" smtClean="0"/>
              <a:t>바로가기</a:t>
            </a:r>
            <a:r>
              <a:rPr lang="ko-KR" altLang="en-US" b="0" dirty="0" smtClean="0"/>
              <a:t> 키를 이용해서 매크로 실행하기</a:t>
            </a:r>
            <a:endParaRPr lang="en-US" altLang="ko-KR" b="0" dirty="0" smtClean="0"/>
          </a:p>
          <a:p>
            <a:pPr lvl="1"/>
            <a:r>
              <a:rPr lang="ko-KR" altLang="en-US" b="0" dirty="0" err="1"/>
              <a:t>바로가기</a:t>
            </a:r>
            <a:r>
              <a:rPr lang="ko-KR" altLang="en-US" b="0" dirty="0"/>
              <a:t> 키를 이용하려면 매크로를 처음 생성할 때 </a:t>
            </a:r>
            <a:r>
              <a:rPr lang="en-US" altLang="ko-KR" b="0" dirty="0"/>
              <a:t>[</a:t>
            </a:r>
            <a:r>
              <a:rPr lang="ko-KR" altLang="en-US" b="0" dirty="0" err="1"/>
              <a:t>바로가기</a:t>
            </a:r>
            <a:r>
              <a:rPr lang="ko-KR" altLang="en-US" b="0" dirty="0"/>
              <a:t> 키</a:t>
            </a:r>
            <a:r>
              <a:rPr lang="en-US" altLang="ko-KR" b="0" dirty="0"/>
              <a:t>]</a:t>
            </a:r>
            <a:r>
              <a:rPr lang="ko-KR" altLang="en-US" b="0" dirty="0"/>
              <a:t>를 미리 </a:t>
            </a:r>
            <a:r>
              <a:rPr lang="ko-KR" altLang="en-US" b="0" dirty="0" smtClean="0"/>
              <a:t>지정한 후 </a:t>
            </a:r>
            <a:r>
              <a:rPr lang="ko-KR" altLang="en-US" b="0" dirty="0"/>
              <a:t>해당 문서에서 단축키 실행만으로도 매크로를 </a:t>
            </a:r>
            <a:r>
              <a:rPr lang="ko-KR" altLang="en-US" b="0" dirty="0" smtClean="0"/>
              <a:t>실행</a:t>
            </a:r>
            <a:endParaRPr lang="en-US" altLang="ko-KR" b="0" dirty="0" smtClean="0"/>
          </a:p>
          <a:p>
            <a:pPr lvl="1"/>
            <a:endParaRPr lang="en-US" altLang="ko-KR" b="0" dirty="0" smtClean="0"/>
          </a:p>
          <a:p>
            <a:r>
              <a:rPr lang="ko-KR" altLang="en-US" b="0" dirty="0"/>
              <a:t>메뉴나 도구 모음에 등록해서 실행</a:t>
            </a:r>
            <a:endParaRPr lang="en-US" altLang="ko-KR" b="0" dirty="0"/>
          </a:p>
          <a:p>
            <a:pPr lvl="1"/>
            <a:r>
              <a:rPr lang="ko-KR" altLang="en-US" b="0" dirty="0" smtClean="0"/>
              <a:t>도형이나 아이콘을 직접 만들어서 매크로 기능 삽입 후 실행</a:t>
            </a:r>
            <a:endParaRPr lang="en-US" altLang="ko-KR" b="0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02. </a:t>
            </a:r>
            <a:r>
              <a:rPr lang="ko-KR" altLang="en-US" dirty="0" smtClean="0"/>
              <a:t>매크로 실행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8223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>
                <a:solidFill>
                  <a:srgbClr val="FF0000"/>
                </a:solidFill>
              </a:rPr>
              <a:t>①</a:t>
            </a:r>
            <a:r>
              <a:rPr lang="ko-KR" altLang="en-US" sz="1800" b="0" dirty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삽입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탭의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일러스트레이션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그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err="1" smtClean="0"/>
              <a:t>룹에서</a:t>
            </a:r>
            <a:r>
              <a:rPr lang="ko-KR" altLang="en-US" sz="1800" b="0" dirty="0" smtClean="0"/>
              <a:t>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 smtClean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도형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을 선택하여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사각형</a:t>
            </a:r>
            <a:r>
              <a:rPr lang="en-US" altLang="ko-KR" sz="1800" b="0" dirty="0"/>
              <a:t>]</a:t>
            </a:r>
            <a:r>
              <a:rPr lang="ko-KR" altLang="en-US" sz="1800" b="0" dirty="0" smtClean="0"/>
              <a:t>에  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 </a:t>
            </a:r>
            <a:r>
              <a:rPr lang="ko-KR" altLang="en-US" sz="1800" b="0" dirty="0" smtClean="0"/>
              <a:t>있는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③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모서리가 둥근 직사각형</a:t>
            </a:r>
            <a:r>
              <a:rPr lang="en-US" altLang="ko-KR" sz="1800" b="0" dirty="0"/>
              <a:t>]</a:t>
            </a:r>
            <a:r>
              <a:rPr lang="ko-KR" altLang="en-US" sz="1800" b="0" dirty="0" smtClean="0"/>
              <a:t>을 클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 </a:t>
            </a:r>
            <a:r>
              <a:rPr lang="ko-KR" altLang="en-US" sz="1800" b="0" dirty="0" err="1" smtClean="0"/>
              <a:t>릭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02.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실행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340768"/>
            <a:ext cx="7098762" cy="614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도형을 이용해서 </a:t>
            </a: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‘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학과성별’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버튼을 만들고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그 버튼을 누르면 ‘학과성별’ 매크로가 실행되도록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해보자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실행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95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6933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>
                <a:solidFill>
                  <a:srgbClr val="FF0000"/>
                </a:solidFill>
              </a:rPr>
              <a:t>①</a:t>
            </a:r>
            <a:r>
              <a:rPr lang="ko-KR" altLang="en-US" sz="1800" b="0" dirty="0"/>
              <a:t> </a:t>
            </a:r>
            <a:r>
              <a:rPr lang="ko-KR" altLang="en-US" sz="1800" b="0" dirty="0" smtClean="0"/>
              <a:t>도형을 적당한 </a:t>
            </a:r>
            <a:r>
              <a:rPr lang="ko-KR" altLang="en-US" sz="1800" b="0" dirty="0"/>
              <a:t>크기로 그려준 </a:t>
            </a:r>
            <a:r>
              <a:rPr lang="ko-KR" altLang="en-US" sz="1800" b="0" dirty="0" smtClean="0"/>
              <a:t>다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smtClean="0"/>
              <a:t>음 </a:t>
            </a:r>
            <a:r>
              <a:rPr lang="en-US" altLang="ko-KR" sz="1800" b="0" dirty="0"/>
              <a:t>[</a:t>
            </a:r>
            <a:r>
              <a:rPr lang="ko-KR" altLang="en-US" sz="1800" b="0" dirty="0" smtClean="0"/>
              <a:t>도형 스타일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그룹의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 smtClean="0"/>
              <a:t>자세히    </a:t>
            </a:r>
            <a:r>
              <a:rPr lang="en-US" altLang="ko-KR" sz="1800" b="0" dirty="0" smtClean="0"/>
              <a:t>]</a:t>
            </a:r>
            <a:r>
              <a:rPr lang="ko-KR" altLang="en-US" sz="1800" b="0" dirty="0"/>
              <a:t>를 </a:t>
            </a:r>
            <a:r>
              <a:rPr lang="ko-KR" altLang="en-US" sz="1800" b="0" dirty="0" smtClean="0"/>
              <a:t>이용해서 버튼 모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smtClean="0"/>
              <a:t>양 설정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02.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실행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340768"/>
            <a:ext cx="7098762" cy="614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도형을 이용해서 </a:t>
            </a: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‘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학과성별’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버튼을 만들고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그 버튼을 누르면 ‘학과성별’ 매크로가 실행되도록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해보자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실행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76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102" y="3610520"/>
            <a:ext cx="189000" cy="216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386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>
                <a:solidFill>
                  <a:srgbClr val="FF0000"/>
                </a:solidFill>
              </a:rPr>
              <a:t>①</a:t>
            </a:r>
            <a:r>
              <a:rPr lang="ko-KR" altLang="en-US" sz="1800" b="0" dirty="0"/>
              <a:t> 버튼을 클릭해서 버튼의 </a:t>
            </a:r>
            <a:r>
              <a:rPr lang="ko-KR" altLang="en-US" sz="1800" b="0" dirty="0" smtClean="0"/>
              <a:t>이름을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</a:t>
            </a:r>
            <a:r>
              <a:rPr lang="ko-KR" altLang="en-US" sz="1800" b="0" dirty="0" smtClean="0"/>
              <a:t> 넣어주고</a:t>
            </a:r>
            <a:r>
              <a:rPr lang="en-US" altLang="ko-KR" sz="1800" b="0" dirty="0"/>
              <a:t>,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       키를 </a:t>
            </a:r>
            <a:r>
              <a:rPr lang="ko-KR" altLang="en-US" sz="1800" b="0" dirty="0"/>
              <a:t>누른 상태에서 </a:t>
            </a:r>
            <a:r>
              <a:rPr lang="ko-KR" altLang="en-US" sz="1800" b="0" dirty="0" smtClean="0"/>
              <a:t>드래그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ko-KR" altLang="en-US" sz="1800" b="0" dirty="0" smtClean="0"/>
              <a:t>해서 </a:t>
            </a:r>
            <a:r>
              <a:rPr lang="ko-KR" altLang="en-US" sz="1800" b="0" dirty="0"/>
              <a:t>버튼을 복사한다</a:t>
            </a:r>
            <a:r>
              <a:rPr lang="en-US" altLang="ko-KR" sz="1800" b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02.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실행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340768"/>
            <a:ext cx="7098762" cy="614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도형을 이용해서 </a:t>
            </a: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‘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학과성별’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버튼을 만들고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그 버튼을 누르면 ‘학과성별’ 매크로가 실행되도록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해보자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실행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366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3645024"/>
            <a:ext cx="306947" cy="2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940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>
                <a:solidFill>
                  <a:srgbClr val="FF0000"/>
                </a:solidFill>
              </a:rPr>
              <a:t>①</a:t>
            </a:r>
            <a:r>
              <a:rPr lang="ko-KR" altLang="en-US" sz="1800" b="0" dirty="0"/>
              <a:t> 버튼을 클릭하고 마우스 </a:t>
            </a:r>
            <a:r>
              <a:rPr lang="ko-KR" altLang="en-US" sz="1800" b="0" dirty="0" smtClean="0"/>
              <a:t>오른쪽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</a:t>
            </a:r>
            <a:r>
              <a:rPr lang="ko-KR" altLang="en-US" sz="1800" b="0" dirty="0" smtClean="0"/>
              <a:t> 버튼을 </a:t>
            </a:r>
            <a:r>
              <a:rPr lang="ko-KR" altLang="en-US" sz="1800" b="0" dirty="0"/>
              <a:t>누른 다음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ko-KR" altLang="en-US" sz="1800" b="0" dirty="0"/>
              <a:t>매크로 지정을 </a:t>
            </a:r>
            <a:r>
              <a:rPr lang="ko-KR" altLang="en-US" sz="1800" b="0" dirty="0" smtClean="0"/>
              <a:t>클릭하고</a:t>
            </a:r>
            <a:r>
              <a:rPr lang="en-US" altLang="ko-KR" sz="1800" b="0" dirty="0"/>
              <a:t>,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③</a:t>
            </a:r>
            <a:r>
              <a:rPr lang="ko-KR" altLang="en-US" sz="1800" b="0" dirty="0" smtClean="0"/>
              <a:t> </a:t>
            </a:r>
            <a:r>
              <a:rPr lang="ko-KR" altLang="en-US" sz="1800" b="0" dirty="0"/>
              <a:t>버튼과 연결할 </a:t>
            </a:r>
            <a:r>
              <a:rPr lang="ko-KR" altLang="en-US" sz="1800" b="0" dirty="0" smtClean="0"/>
              <a:t>매크로를 지정</a:t>
            </a:r>
            <a:r>
              <a:rPr lang="en-US" altLang="ko-KR" sz="1800" b="0" dirty="0" smtClean="0"/>
              <a:t> </a:t>
            </a:r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④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학과성별</a:t>
            </a:r>
            <a:r>
              <a:rPr lang="en-US" altLang="ko-KR" sz="1800" b="0" dirty="0"/>
              <a:t>] </a:t>
            </a:r>
            <a:r>
              <a:rPr lang="ko-KR" altLang="en-US" sz="1800" b="0" dirty="0"/>
              <a:t>매크로 </a:t>
            </a:r>
            <a:r>
              <a:rPr lang="ko-KR" altLang="en-US" sz="1800" b="0" dirty="0" smtClean="0"/>
              <a:t>버튼을 </a:t>
            </a:r>
            <a:r>
              <a:rPr lang="ko-KR" altLang="en-US" sz="1800" b="0" dirty="0"/>
              <a:t>눌러 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smtClean="0"/>
              <a:t>매크로를 실행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02.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실행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340768"/>
            <a:ext cx="7098762" cy="614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도형을 이용해서 </a:t>
            </a: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‘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학과성별’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버튼을 만들고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그 버튼을 누르면 ‘학과성별’ 매크로가 실행되도록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해보자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실행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781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0658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/>
              <a:t>사용자 정의 단추에 매크로를 </a:t>
            </a:r>
            <a:r>
              <a:rPr lang="ko-KR" altLang="en-US" sz="1800" b="0" dirty="0" smtClean="0"/>
              <a:t>지정하기 </a:t>
            </a:r>
            <a:r>
              <a:rPr lang="ko-KR" altLang="en-US" sz="1800" b="0" dirty="0"/>
              <a:t>위해 빠른 실행 도구 모음 옆에 </a:t>
            </a:r>
            <a:r>
              <a:rPr lang="ko-KR" altLang="en-US" sz="1800" b="0" dirty="0" smtClean="0"/>
              <a:t>있는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①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빠른 실행 도구모음 사용자 </a:t>
            </a:r>
            <a:r>
              <a:rPr lang="ko-KR" altLang="en-US" sz="1800" b="0" dirty="0" smtClean="0"/>
              <a:t>지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smtClean="0"/>
              <a:t>정     </a:t>
            </a:r>
            <a:r>
              <a:rPr lang="en-US" altLang="ko-KR" sz="1800" b="0" dirty="0" smtClean="0"/>
              <a:t>]</a:t>
            </a:r>
            <a:r>
              <a:rPr lang="ko-KR" altLang="en-US" sz="1800" b="0" dirty="0"/>
              <a:t>을 </a:t>
            </a:r>
            <a:r>
              <a:rPr lang="ko-KR" altLang="en-US" sz="1800" b="0" dirty="0" smtClean="0"/>
              <a:t>클릭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 smtClean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기타 명령</a:t>
            </a:r>
            <a:r>
              <a:rPr lang="en-US" altLang="ko-KR" sz="1800" b="0" dirty="0"/>
              <a:t>]</a:t>
            </a:r>
            <a:r>
              <a:rPr lang="ko-KR" altLang="en-US" sz="1800" b="0" dirty="0" smtClean="0"/>
              <a:t>을 클릭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02.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실행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556792"/>
            <a:ext cx="7098762" cy="3981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빠른 실행 도구 모음에 아이콘을 등록해서 매크로를 실행해보자</a:t>
            </a: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실행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4221088"/>
            <a:ext cx="246884" cy="21602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4063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444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/>
              <a:t>「</a:t>
            </a:r>
            <a:r>
              <a:rPr lang="en-US" altLang="ko-KR" sz="1800" b="0" dirty="0"/>
              <a:t>Excel </a:t>
            </a:r>
            <a:r>
              <a:rPr lang="ko-KR" altLang="en-US" sz="1800" b="0" dirty="0"/>
              <a:t>옵션</a:t>
            </a:r>
            <a:r>
              <a:rPr lang="ko-KR" altLang="en-US" sz="1800" b="0" dirty="0" smtClean="0"/>
              <a:t>」대화상자에서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①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 smtClean="0"/>
              <a:t>빠른 실행 </a:t>
            </a:r>
            <a:r>
              <a:rPr lang="ko-KR" altLang="en-US" sz="1800" b="0" dirty="0"/>
              <a:t>도구 모음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을 </a:t>
            </a:r>
            <a:r>
              <a:rPr lang="ko-KR" altLang="en-US" sz="1800" b="0" dirty="0" smtClean="0"/>
              <a:t>클릭하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smtClean="0"/>
              <a:t>고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 smtClean="0"/>
              <a:t>다음에서 </a:t>
            </a:r>
            <a:r>
              <a:rPr lang="ko-KR" altLang="en-US" sz="1800" b="0" dirty="0"/>
              <a:t>명령 선택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에서 </a:t>
            </a:r>
            <a:r>
              <a:rPr lang="ko-KR" altLang="en-US" sz="1800" b="0" dirty="0" smtClean="0"/>
              <a:t>드롭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smtClean="0"/>
              <a:t>다운한 후 </a:t>
            </a:r>
            <a:r>
              <a:rPr lang="en-US" altLang="ko-KR" sz="1800" b="0" dirty="0" smtClean="0"/>
              <a:t>[</a:t>
            </a:r>
            <a:r>
              <a:rPr lang="ko-KR" altLang="en-US" sz="1800" b="0" dirty="0"/>
              <a:t>매크로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를 </a:t>
            </a:r>
            <a:r>
              <a:rPr lang="ko-KR" altLang="en-US" sz="1800" b="0" dirty="0" smtClean="0"/>
              <a:t>클릭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02.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실행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556792"/>
            <a:ext cx="7098762" cy="3981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빠른 실행 도구 모음에 아이콘을 등록해서 매크로를 실행해보자</a:t>
            </a: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실행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026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444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CHAPTER 08 </a:t>
            </a:r>
            <a:r>
              <a:rPr lang="ko-KR" altLang="en-US" sz="2400" dirty="0" smtClean="0"/>
              <a:t>반복 작업을 확 줄여줄 해법 매크로</a:t>
            </a:r>
            <a:endParaRPr lang="ko-KR" altLang="en-US" sz="2400" dirty="0"/>
          </a:p>
        </p:txBody>
      </p:sp>
      <p:grpSp>
        <p:nvGrpSpPr>
          <p:cNvPr id="7" name="그룹 6"/>
          <p:cNvGrpSpPr/>
          <p:nvPr/>
        </p:nvGrpSpPr>
        <p:grpSpPr>
          <a:xfrm>
            <a:off x="1619672" y="2575184"/>
            <a:ext cx="1450939" cy="545597"/>
            <a:chOff x="755576" y="2118047"/>
            <a:chExt cx="1368152" cy="461665"/>
          </a:xfrm>
        </p:grpSpPr>
        <p:sp>
          <p:nvSpPr>
            <p:cNvPr id="29" name="직사각형 5"/>
            <p:cNvSpPr/>
            <p:nvPr/>
          </p:nvSpPr>
          <p:spPr>
            <a:xfrm>
              <a:off x="755576" y="2132856"/>
              <a:ext cx="1368152" cy="432048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accent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6"/>
            <p:cNvSpPr txBox="1"/>
            <p:nvPr/>
          </p:nvSpPr>
          <p:spPr>
            <a:xfrm>
              <a:off x="755576" y="2164214"/>
              <a:ext cx="9492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Section</a:t>
              </a:r>
              <a:endParaRPr lang="ko-KR" altLang="en-US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31" name="TextBox 7"/>
            <p:cNvSpPr txBox="1"/>
            <p:nvPr/>
          </p:nvSpPr>
          <p:spPr>
            <a:xfrm>
              <a:off x="1583195" y="2118047"/>
              <a:ext cx="5405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0</a:t>
              </a:r>
              <a:r>
                <a:rPr lang="en-US" altLang="ko-KR" sz="2400" b="1" dirty="0" smtClean="0"/>
                <a:t>1</a:t>
              </a:r>
              <a:endParaRPr lang="ko-KR" altLang="en-US" sz="2400" b="1" dirty="0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619672" y="4179547"/>
            <a:ext cx="1450939" cy="545597"/>
            <a:chOff x="755576" y="2118047"/>
            <a:chExt cx="1368152" cy="461665"/>
          </a:xfrm>
        </p:grpSpPr>
        <p:sp>
          <p:nvSpPr>
            <p:cNvPr id="26" name="직사각형 25"/>
            <p:cNvSpPr/>
            <p:nvPr/>
          </p:nvSpPr>
          <p:spPr>
            <a:xfrm>
              <a:off x="755576" y="2132856"/>
              <a:ext cx="1368152" cy="432048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accent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55576" y="2164214"/>
              <a:ext cx="9492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Section</a:t>
              </a:r>
              <a:endParaRPr lang="ko-KR" altLang="en-US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83195" y="2118047"/>
              <a:ext cx="5405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0</a:t>
              </a:r>
              <a:r>
                <a:rPr lang="en-US" altLang="ko-KR" sz="2400" b="1" dirty="0" smtClean="0"/>
                <a:t>2</a:t>
              </a:r>
              <a:endParaRPr lang="ko-KR" altLang="en-US" sz="2400" b="1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223476" y="2557011"/>
            <a:ext cx="4588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/>
              <a:t>매크로 기록</a:t>
            </a:r>
            <a:endParaRPr lang="ko-KR" alt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3223477" y="4204298"/>
            <a:ext cx="4732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 smtClean="0"/>
              <a:t>매크로 실행</a:t>
            </a:r>
            <a:endParaRPr lang="ko-KR" altLang="en-US" sz="2400" b="1" spc="-150" dirty="0"/>
          </a:p>
        </p:txBody>
      </p:sp>
    </p:spTree>
    <p:extLst>
      <p:ext uri="{BB962C8B-B14F-4D97-AF65-F5344CB8AC3E}">
        <p14:creationId xmlns:p14="http://schemas.microsoft.com/office/powerpoint/2010/main" val="164881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/>
              <a:t>매크로 창에서 빠른 실행 도구 </a:t>
            </a:r>
            <a:r>
              <a:rPr lang="ko-KR" altLang="en-US" sz="1800" b="0" dirty="0" smtClean="0"/>
              <a:t>모음으로 </a:t>
            </a:r>
            <a:r>
              <a:rPr lang="ko-KR" altLang="en-US" sz="1800" b="0" dirty="0"/>
              <a:t>보낼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①</a:t>
            </a:r>
            <a:r>
              <a:rPr lang="ko-KR" altLang="en-US" sz="1800" b="0" dirty="0" smtClean="0"/>
              <a:t> </a:t>
            </a:r>
            <a:r>
              <a:rPr lang="ko-KR" altLang="en-US" sz="1800" b="0" dirty="0"/>
              <a:t>매크로를 선택한 다음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 smtClean="0"/>
              <a:t>[</a:t>
            </a:r>
            <a:r>
              <a:rPr lang="ko-KR" altLang="en-US" sz="1800" b="0" dirty="0"/>
              <a:t>추가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를 </a:t>
            </a:r>
            <a:r>
              <a:rPr lang="ko-KR" altLang="en-US" sz="1800" b="0" dirty="0" smtClean="0"/>
              <a:t>클릭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02.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실행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556792"/>
            <a:ext cx="7098762" cy="3981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빠른 실행 도구 모음에 아이콘을 등록해서 매크로를 실행해보자</a:t>
            </a: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실행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374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379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/>
              <a:t>매크로 아이콘의 종류를 바꾸려면</a:t>
            </a:r>
            <a:r>
              <a:rPr lang="en-US" altLang="ko-KR" sz="1800" b="0" dirty="0"/>
              <a:t>,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①</a:t>
            </a:r>
            <a:r>
              <a:rPr lang="ko-KR" altLang="en-US" sz="1800" b="0" dirty="0" smtClean="0"/>
              <a:t> 바꿀 </a:t>
            </a:r>
            <a:r>
              <a:rPr lang="ko-KR" altLang="en-US" sz="1800" b="0" dirty="0"/>
              <a:t>아이콘을 클릭한 </a:t>
            </a:r>
            <a:r>
              <a:rPr lang="ko-KR" altLang="en-US" sz="1800" b="0" dirty="0" smtClean="0"/>
              <a:t>다음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수정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을 </a:t>
            </a:r>
            <a:r>
              <a:rPr lang="ko-KR" altLang="en-US" sz="1800" b="0" dirty="0"/>
              <a:t>눌러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③</a:t>
            </a:r>
            <a:r>
              <a:rPr lang="ko-KR" altLang="en-US" sz="1800" b="0" dirty="0" smtClean="0"/>
              <a:t> </a:t>
            </a:r>
            <a:r>
              <a:rPr lang="ko-KR" altLang="en-US" sz="1800" b="0" dirty="0"/>
              <a:t>아이콘을 선택하고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④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 smtClean="0"/>
              <a:t>확인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을 </a:t>
            </a:r>
            <a:r>
              <a:rPr lang="ko-KR" altLang="en-US" sz="1800" b="0" dirty="0" smtClean="0"/>
              <a:t>클릭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02.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실행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556792"/>
            <a:ext cx="7098762" cy="3981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빠른 실행 도구 모음에 아이콘을 등록해서 매크로를 실행해보자</a:t>
            </a: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실행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200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444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/>
              <a:t>빠른 실행 도구 모음 옆에 있는 </a:t>
            </a:r>
            <a:r>
              <a:rPr lang="ko-KR" altLang="en-US" sz="1800" b="0" dirty="0" smtClean="0"/>
              <a:t>빠른 실행 </a:t>
            </a:r>
            <a:r>
              <a:rPr lang="ko-KR" altLang="en-US" sz="1800" b="0" dirty="0"/>
              <a:t>도구 모음에 추가된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매크로 </a:t>
            </a:r>
            <a:r>
              <a:rPr lang="ko-KR" altLang="en-US" sz="1800" b="0" dirty="0" smtClean="0"/>
              <a:t>단추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를 클릭하면 매크로가 </a:t>
            </a:r>
            <a:r>
              <a:rPr lang="ko-KR" altLang="en-US" sz="1800" b="0" dirty="0" smtClean="0"/>
              <a:t>실행</a:t>
            </a:r>
            <a:r>
              <a:rPr lang="en-US" altLang="ko-KR" sz="1800" b="0" dirty="0" smtClean="0"/>
              <a:t> </a:t>
            </a:r>
          </a:p>
          <a:p>
            <a:pPr marL="0" indent="0">
              <a:buNone/>
            </a:pPr>
            <a:endParaRPr lang="en-US" altLang="ko-KR" sz="1800" b="0" dirty="0" smtClean="0"/>
          </a:p>
          <a:p>
            <a:pPr marL="0" indent="0">
              <a:buNone/>
            </a:pPr>
            <a:r>
              <a:rPr lang="ko-KR" altLang="en-US" sz="1800" b="0" dirty="0" smtClean="0"/>
              <a:t>아이콘을 </a:t>
            </a:r>
            <a:r>
              <a:rPr lang="ko-KR" altLang="en-US" sz="1800" b="0" dirty="0"/>
              <a:t>삭제하려면 아이콘에서 </a:t>
            </a:r>
            <a:r>
              <a:rPr lang="ko-KR" altLang="en-US" sz="1800" b="0" dirty="0" smtClean="0"/>
              <a:t>마우스 </a:t>
            </a:r>
            <a:r>
              <a:rPr lang="ko-KR" altLang="en-US" sz="1800" b="0" dirty="0"/>
              <a:t>오른쪽 버튼을 클릭하고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빠른 </a:t>
            </a:r>
            <a:r>
              <a:rPr lang="ko-KR" altLang="en-US" sz="1800" b="0" dirty="0" smtClean="0"/>
              <a:t>실행도구 </a:t>
            </a:r>
            <a:r>
              <a:rPr lang="ko-KR" altLang="en-US" sz="1800" b="0" dirty="0"/>
              <a:t>모음에서 제거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를 </a:t>
            </a:r>
            <a:r>
              <a:rPr lang="ko-KR" altLang="en-US" sz="1800" b="0" dirty="0" smtClean="0"/>
              <a:t>클릭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02.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실행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556792"/>
            <a:ext cx="7098762" cy="3981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빠른 실행 도구 모음에 아이콘을 등록해서 매크로를 실행해보자</a:t>
            </a:r>
            <a:r>
              <a:rPr lang="en-US" altLang="ko-KR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실행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4007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444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03.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연습문제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15256" y="5354632"/>
            <a:ext cx="86409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①</a:t>
            </a:r>
            <a:r>
              <a:rPr lang="ko-KR" altLang="en-US" sz="1400" dirty="0" smtClean="0"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위의 테이블처럼 ‘과별 </a:t>
            </a:r>
            <a:r>
              <a:rPr lang="ko-KR" altLang="en-US" sz="1400" dirty="0" err="1">
                <a:latin typeface="새굴림" pitchFamily="18" charset="-127"/>
                <a:ea typeface="새굴림" pitchFamily="18" charset="-127"/>
              </a:rPr>
              <a:t>총점의평균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(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부분합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)’, ‘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부분합제거’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, ‘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학과필터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(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경영학과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)’, ‘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학과필터제거’ </a:t>
            </a:r>
            <a:r>
              <a:rPr lang="ko-KR" altLang="en-US" sz="1400" dirty="0" err="1" smtClean="0">
                <a:latin typeface="새굴림" pitchFamily="18" charset="-127"/>
                <a:ea typeface="새굴림" pitchFamily="18" charset="-127"/>
              </a:rPr>
              <a:t>매크</a:t>
            </a:r>
            <a:endParaRPr lang="en-US" altLang="ko-KR" sz="1400" dirty="0" smtClean="0">
              <a:latin typeface="새굴림" pitchFamily="18" charset="-127"/>
              <a:ea typeface="새굴림" pitchFamily="18" charset="-127"/>
            </a:endParaRPr>
          </a:p>
          <a:p>
            <a:r>
              <a:rPr lang="ko-KR" altLang="en-US" sz="1400" dirty="0" smtClean="0">
                <a:latin typeface="새굴림" pitchFamily="18" charset="-127"/>
                <a:ea typeface="새굴림" pitchFamily="18" charset="-127"/>
              </a:rPr>
              <a:t>    </a:t>
            </a:r>
            <a:r>
              <a:rPr lang="ko-KR" altLang="en-US" sz="1400" dirty="0" err="1" smtClean="0">
                <a:latin typeface="새굴림" pitchFamily="18" charset="-127"/>
                <a:ea typeface="새굴림" pitchFamily="18" charset="-127"/>
              </a:rPr>
              <a:t>로</a:t>
            </a:r>
            <a:r>
              <a:rPr lang="ko-KR" altLang="en-US" sz="1400" dirty="0" smtClean="0"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버튼을 </a:t>
            </a:r>
            <a:r>
              <a:rPr lang="ko-KR" altLang="en-US" sz="1400" dirty="0" smtClean="0">
                <a:latin typeface="새굴림" pitchFamily="18" charset="-127"/>
                <a:ea typeface="새굴림" pitchFamily="18" charset="-127"/>
              </a:rPr>
              <a:t>만들고 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버튼을 눌렀을 때 매크로가 실행되도록 해보시오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400" dirty="0"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1052736"/>
            <a:ext cx="4680000" cy="40304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247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06.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연습문제</a:t>
            </a:r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(2)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15256" y="4955684"/>
            <a:ext cx="864096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①</a:t>
            </a:r>
            <a:r>
              <a:rPr lang="ko-KR" altLang="en-US" sz="1400" dirty="0" smtClean="0"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‘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2012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프로야구 </a:t>
            </a:r>
            <a:r>
              <a:rPr lang="ko-KR" altLang="en-US" sz="1400" dirty="0" err="1">
                <a:latin typeface="새굴림" pitchFamily="18" charset="-127"/>
                <a:ea typeface="새굴림" pitchFamily="18" charset="-127"/>
              </a:rPr>
              <a:t>팀별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 공격력 비교’ 테이블을 이용해서 ‘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2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차원 묶은 세로 막대형’ 차트를 삽입하시오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.</a:t>
            </a:r>
          </a:p>
          <a:p>
            <a:r>
              <a:rPr lang="ko-KR" altLang="en-US" sz="140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② </a:t>
            </a:r>
            <a:r>
              <a:rPr lang="ko-KR" altLang="en-US" sz="1400" dirty="0" smtClean="0"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각 계열요소에 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8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개 구단 마크를 삽입하시오</a:t>
            </a:r>
            <a:r>
              <a:rPr lang="en-US" altLang="ko-KR" sz="1400" dirty="0" smtClean="0">
                <a:latin typeface="새굴림" pitchFamily="18" charset="-127"/>
                <a:ea typeface="새굴림" pitchFamily="18" charset="-127"/>
              </a:rPr>
              <a:t>.</a:t>
            </a:r>
          </a:p>
          <a:p>
            <a:r>
              <a:rPr lang="en-US" altLang="ko-KR" sz="140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③</a:t>
            </a:r>
            <a:r>
              <a:rPr lang="en-US" altLang="ko-KR" sz="1400" dirty="0" smtClean="0">
                <a:latin typeface="새굴림" pitchFamily="18" charset="-127"/>
                <a:ea typeface="새굴림" pitchFamily="18" charset="-127"/>
              </a:rPr>
              <a:t> 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‘차트 영역’에 그림을 삽입하고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, ‘</a:t>
            </a:r>
            <a:r>
              <a:rPr lang="ko-KR" altLang="en-US" sz="1400" dirty="0">
                <a:latin typeface="새굴림" pitchFamily="18" charset="-127"/>
                <a:ea typeface="새굴림" pitchFamily="18" charset="-127"/>
              </a:rPr>
              <a:t>그림 영역’의 채우기를 제거하시오</a:t>
            </a:r>
            <a:r>
              <a:rPr lang="en-US" altLang="ko-KR" sz="1400" dirty="0"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400" dirty="0"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1001430"/>
            <a:ext cx="4680000" cy="3867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3541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매크로</a:t>
            </a:r>
            <a:endParaRPr lang="en-US" altLang="ko-KR" b="0" dirty="0"/>
          </a:p>
          <a:p>
            <a:pPr lvl="1"/>
            <a:r>
              <a:rPr lang="ko-KR" altLang="en-US" b="0" dirty="0"/>
              <a:t>반복적인 작업 내용을 </a:t>
            </a:r>
            <a:r>
              <a:rPr lang="ko-KR" altLang="en-US" b="0" dirty="0" smtClean="0"/>
              <a:t>기록했다가 다시 실행시켜주는 기능</a:t>
            </a:r>
            <a:endParaRPr lang="en-US" altLang="ko-KR" b="0" dirty="0" smtClean="0"/>
          </a:p>
          <a:p>
            <a:pPr lvl="1"/>
            <a:endParaRPr lang="en-US" altLang="ko-KR" b="0" dirty="0"/>
          </a:p>
          <a:p>
            <a:r>
              <a:rPr lang="ko-KR" altLang="en-US" b="0" dirty="0" smtClean="0"/>
              <a:t>매크로 기록 대화상자 구성요소 알아보기</a:t>
            </a:r>
            <a:endParaRPr lang="en-US" altLang="ko-KR" b="0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매크로 기록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2964532"/>
            <a:ext cx="4680000" cy="3583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96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b="0" dirty="0" smtClean="0"/>
              <a:t>매크로 기록 대화상자 구성요소 알아보기</a:t>
            </a:r>
            <a:endParaRPr lang="en-US" altLang="ko-KR" b="0" dirty="0" smtClean="0"/>
          </a:p>
          <a:p>
            <a:pPr marL="0" indent="0">
              <a:buNone/>
            </a:pPr>
            <a:r>
              <a:rPr lang="ko-KR" altLang="en-US" b="0" dirty="0" smtClean="0"/>
              <a:t>    </a:t>
            </a:r>
            <a:r>
              <a:rPr lang="ko-KR" altLang="en-US" b="0" dirty="0" smtClean="0">
                <a:solidFill>
                  <a:srgbClr val="FF0000"/>
                </a:solidFill>
              </a:rPr>
              <a:t>①</a:t>
            </a:r>
            <a:r>
              <a:rPr lang="ko-KR" altLang="en-US" b="0" dirty="0" smtClean="0"/>
              <a:t> </a:t>
            </a:r>
            <a:r>
              <a:rPr lang="ko-KR" altLang="en-US" b="0" dirty="0"/>
              <a:t>매크로 이름</a:t>
            </a:r>
          </a:p>
          <a:p>
            <a:pPr lvl="2"/>
            <a:r>
              <a:rPr lang="ko-KR" altLang="en-US" b="0" dirty="0"/>
              <a:t>자동 매크로로 기록할 매크로 이름을 </a:t>
            </a:r>
            <a:r>
              <a:rPr lang="ko-KR" altLang="en-US" b="0" dirty="0" smtClean="0"/>
              <a:t>입력</a:t>
            </a:r>
            <a:endParaRPr lang="en-US" altLang="ko-KR" b="0" dirty="0" smtClean="0"/>
          </a:p>
          <a:p>
            <a:pPr lvl="2"/>
            <a:r>
              <a:rPr lang="ko-KR" altLang="en-US" b="0" dirty="0" smtClean="0"/>
              <a:t>첫 </a:t>
            </a:r>
            <a:r>
              <a:rPr lang="ko-KR" altLang="en-US" b="0" dirty="0"/>
              <a:t>글자는 반드시 문자이어야 하며</a:t>
            </a:r>
            <a:r>
              <a:rPr lang="en-US" altLang="ko-KR" b="0" dirty="0"/>
              <a:t>, </a:t>
            </a:r>
            <a:r>
              <a:rPr lang="ko-KR" altLang="en-US" b="0" dirty="0" smtClean="0"/>
              <a:t>나머지는 </a:t>
            </a:r>
            <a:r>
              <a:rPr lang="ko-KR" altLang="en-US" b="0" dirty="0"/>
              <a:t>문자</a:t>
            </a:r>
            <a:r>
              <a:rPr lang="en-US" altLang="ko-KR" b="0" dirty="0"/>
              <a:t>, </a:t>
            </a:r>
            <a:r>
              <a:rPr lang="ko-KR" altLang="en-US" b="0" dirty="0"/>
              <a:t>숫자</a:t>
            </a:r>
            <a:r>
              <a:rPr lang="en-US" altLang="ko-KR" b="0" dirty="0"/>
              <a:t>, </a:t>
            </a:r>
            <a:r>
              <a:rPr lang="ko-KR" altLang="en-US" b="0" dirty="0"/>
              <a:t>밑줄</a:t>
            </a:r>
            <a:r>
              <a:rPr lang="en-US" altLang="ko-KR" b="0" dirty="0"/>
              <a:t>(_) </a:t>
            </a:r>
            <a:r>
              <a:rPr lang="ko-KR" altLang="en-US" b="0" dirty="0"/>
              <a:t>등을 </a:t>
            </a:r>
            <a:r>
              <a:rPr lang="ko-KR" altLang="en-US" b="0" dirty="0" smtClean="0"/>
              <a:t>사용 가능</a:t>
            </a:r>
            <a:endParaRPr lang="en-US" altLang="ko-KR" b="0" dirty="0" smtClean="0"/>
          </a:p>
          <a:p>
            <a:pPr lvl="2"/>
            <a:r>
              <a:rPr lang="ko-KR" altLang="en-US" b="0" dirty="0" smtClean="0"/>
              <a:t>공백을 </a:t>
            </a:r>
            <a:r>
              <a:rPr lang="ko-KR" altLang="en-US" b="0" dirty="0"/>
              <a:t>사용할 수 없고</a:t>
            </a:r>
            <a:r>
              <a:rPr lang="en-US" altLang="ko-KR" b="0" dirty="0"/>
              <a:t>, </a:t>
            </a:r>
            <a:r>
              <a:rPr lang="ko-KR" altLang="en-US" b="0" dirty="0"/>
              <a:t>특수문자</a:t>
            </a:r>
            <a:r>
              <a:rPr lang="en-US" altLang="ko-KR" b="0" dirty="0"/>
              <a:t>(!,@,&amp;,*)</a:t>
            </a:r>
            <a:r>
              <a:rPr lang="ko-KR" altLang="en-US" b="0" dirty="0"/>
              <a:t>도 </a:t>
            </a:r>
            <a:r>
              <a:rPr lang="ko-KR" altLang="en-US" b="0" dirty="0" smtClean="0"/>
              <a:t>사용 불가</a:t>
            </a:r>
            <a:endParaRPr lang="ko-KR" altLang="en-US" b="0" dirty="0"/>
          </a:p>
          <a:p>
            <a:pPr lvl="2"/>
            <a:r>
              <a:rPr lang="ko-KR" altLang="en-US" b="0" dirty="0" smtClean="0"/>
              <a:t>매크로 </a:t>
            </a:r>
            <a:r>
              <a:rPr lang="ko-KR" altLang="en-US" b="0" dirty="0"/>
              <a:t>사용 용도에 맞는 이름을 정하면 되고</a:t>
            </a:r>
            <a:r>
              <a:rPr lang="en-US" altLang="ko-KR" b="0" dirty="0"/>
              <a:t>, </a:t>
            </a:r>
            <a:r>
              <a:rPr lang="ko-KR" altLang="en-US" b="0" dirty="0"/>
              <a:t>잘못된 이름을 사용하면 </a:t>
            </a:r>
            <a:r>
              <a:rPr lang="ko-KR" altLang="en-US" b="0" dirty="0" smtClean="0"/>
              <a:t>매크로 이름이 </a:t>
            </a:r>
            <a:r>
              <a:rPr lang="ko-KR" altLang="en-US" b="0" dirty="0"/>
              <a:t>유효하지 않다는 오류 </a:t>
            </a:r>
            <a:r>
              <a:rPr lang="ko-KR" altLang="en-US" b="0" dirty="0" smtClean="0"/>
              <a:t>메시지 발생</a:t>
            </a:r>
            <a:endParaRPr lang="en-US" altLang="ko-KR" b="0" dirty="0" smtClean="0"/>
          </a:p>
          <a:p>
            <a:pPr lvl="1"/>
            <a:endParaRPr lang="en-US" altLang="ko-KR" b="0" dirty="0"/>
          </a:p>
          <a:p>
            <a:pPr marL="0" indent="0">
              <a:buNone/>
            </a:pPr>
            <a:r>
              <a:rPr lang="ko-KR" altLang="en-US" b="0" dirty="0" smtClean="0"/>
              <a:t>    </a:t>
            </a:r>
            <a:r>
              <a:rPr lang="ko-KR" altLang="en-US" b="0" dirty="0" smtClean="0">
                <a:solidFill>
                  <a:srgbClr val="FF0000"/>
                </a:solidFill>
              </a:rPr>
              <a:t>②</a:t>
            </a:r>
            <a:r>
              <a:rPr lang="ko-KR" altLang="en-US" b="0" dirty="0" smtClean="0"/>
              <a:t> </a:t>
            </a:r>
            <a:r>
              <a:rPr lang="ko-KR" altLang="en-US" b="0" dirty="0"/>
              <a:t>바로 가기 키</a:t>
            </a:r>
          </a:p>
          <a:p>
            <a:pPr lvl="2"/>
            <a:r>
              <a:rPr lang="ko-KR" altLang="en-US" b="0" dirty="0" smtClean="0"/>
              <a:t>매크로를 </a:t>
            </a:r>
            <a:r>
              <a:rPr lang="ko-KR" altLang="en-US" b="0" dirty="0"/>
              <a:t>실행 시에 사용할 바로 가기 키를 </a:t>
            </a:r>
            <a:r>
              <a:rPr lang="ko-KR" altLang="en-US" b="0" dirty="0" smtClean="0"/>
              <a:t>설정</a:t>
            </a:r>
            <a:endParaRPr lang="en-US" altLang="ko-KR" b="0" dirty="0" smtClean="0"/>
          </a:p>
          <a:p>
            <a:pPr lvl="2"/>
            <a:r>
              <a:rPr lang="ko-KR" altLang="en-US" b="0" dirty="0" smtClean="0"/>
              <a:t>영문자 알파벳 소문자</a:t>
            </a:r>
            <a:r>
              <a:rPr lang="en-US" altLang="ko-KR" b="0" dirty="0"/>
              <a:t>(</a:t>
            </a:r>
            <a:r>
              <a:rPr lang="en-US" altLang="ko-KR" b="0" dirty="0" err="1"/>
              <a:t>a~z</a:t>
            </a:r>
            <a:r>
              <a:rPr lang="en-US" altLang="ko-KR" b="0" dirty="0"/>
              <a:t>)</a:t>
            </a:r>
            <a:r>
              <a:rPr lang="ko-KR" altLang="en-US" b="0" dirty="0"/>
              <a:t>와 대문자</a:t>
            </a:r>
            <a:r>
              <a:rPr lang="en-US" altLang="ko-KR" b="0" dirty="0"/>
              <a:t>(A~Z) </a:t>
            </a:r>
            <a:r>
              <a:rPr lang="ko-KR" altLang="en-US" b="0" dirty="0"/>
              <a:t>모두 </a:t>
            </a:r>
            <a:r>
              <a:rPr lang="ko-KR" altLang="en-US" b="0" dirty="0" smtClean="0"/>
              <a:t>지정 가능</a:t>
            </a:r>
            <a:endParaRPr lang="en-US" altLang="ko-KR" b="0" dirty="0" smtClean="0"/>
          </a:p>
          <a:p>
            <a:pPr lvl="1"/>
            <a:endParaRPr lang="en-US" altLang="ko-KR" b="0" dirty="0"/>
          </a:p>
          <a:p>
            <a:pPr marL="0" indent="0">
              <a:buNone/>
            </a:pPr>
            <a:r>
              <a:rPr lang="ko-KR" altLang="en-US" b="0" dirty="0" smtClean="0"/>
              <a:t>    </a:t>
            </a:r>
            <a:r>
              <a:rPr lang="ko-KR" altLang="en-US" b="0" dirty="0" smtClean="0">
                <a:solidFill>
                  <a:srgbClr val="FF0000"/>
                </a:solidFill>
              </a:rPr>
              <a:t>③</a:t>
            </a:r>
            <a:r>
              <a:rPr lang="ko-KR" altLang="en-US" b="0" dirty="0" smtClean="0"/>
              <a:t> </a:t>
            </a:r>
            <a:r>
              <a:rPr lang="ko-KR" altLang="en-US" b="0" dirty="0"/>
              <a:t>매크로 저장 위치</a:t>
            </a:r>
          </a:p>
          <a:p>
            <a:pPr lvl="2"/>
            <a:r>
              <a:rPr lang="ko-KR" altLang="en-US" b="0" dirty="0"/>
              <a:t>자동 매크로가 기록될 위치를 개인용 매크로 통합 문서</a:t>
            </a:r>
            <a:r>
              <a:rPr lang="en-US" altLang="ko-KR" b="0" dirty="0"/>
              <a:t>, </a:t>
            </a:r>
            <a:r>
              <a:rPr lang="ko-KR" altLang="en-US" b="0" dirty="0"/>
              <a:t>새 통합 문서</a:t>
            </a:r>
            <a:r>
              <a:rPr lang="en-US" altLang="ko-KR" b="0" dirty="0"/>
              <a:t>, </a:t>
            </a:r>
            <a:r>
              <a:rPr lang="ko-KR" altLang="en-US" b="0" dirty="0"/>
              <a:t>현재 통합 문서 중 </a:t>
            </a:r>
            <a:r>
              <a:rPr lang="ko-KR" altLang="en-US" b="0" dirty="0" smtClean="0"/>
              <a:t>선택 가능</a:t>
            </a:r>
            <a:endParaRPr lang="en-US" altLang="ko-KR" b="0" dirty="0" smtClean="0"/>
          </a:p>
          <a:p>
            <a:pPr lvl="2"/>
            <a:endParaRPr lang="en-US" altLang="ko-KR" b="0" dirty="0"/>
          </a:p>
          <a:p>
            <a:pPr marL="0" indent="0">
              <a:buNone/>
            </a:pPr>
            <a:r>
              <a:rPr lang="ko-KR" altLang="en-US" b="0" dirty="0" smtClean="0"/>
              <a:t>    </a:t>
            </a:r>
            <a:r>
              <a:rPr lang="ko-KR" altLang="en-US" b="0" dirty="0" smtClean="0">
                <a:solidFill>
                  <a:srgbClr val="FF0000"/>
                </a:solidFill>
              </a:rPr>
              <a:t>④</a:t>
            </a:r>
            <a:r>
              <a:rPr lang="ko-KR" altLang="en-US" b="0" dirty="0" smtClean="0"/>
              <a:t> </a:t>
            </a:r>
            <a:r>
              <a:rPr lang="ko-KR" altLang="en-US" b="0" dirty="0"/>
              <a:t>설명</a:t>
            </a:r>
          </a:p>
          <a:p>
            <a:pPr lvl="2"/>
            <a:r>
              <a:rPr lang="ko-KR" altLang="en-US" b="0" dirty="0"/>
              <a:t>현재 기록하는 매크로에 대한 상세한 설명을 </a:t>
            </a:r>
            <a:r>
              <a:rPr lang="ko-KR" altLang="en-US" b="0" dirty="0" smtClean="0"/>
              <a:t>입력</a:t>
            </a:r>
            <a:endParaRPr lang="en-US" altLang="ko-KR" b="0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매크로 기록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488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>
                <a:solidFill>
                  <a:srgbClr val="FF0000"/>
                </a:solidFill>
              </a:rPr>
              <a:t>①</a:t>
            </a:r>
            <a:r>
              <a:rPr lang="ko-KR" altLang="en-US" sz="1800" b="0" dirty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파일</a:t>
            </a:r>
            <a:r>
              <a:rPr lang="en-US" altLang="ko-KR" sz="1800" b="0" dirty="0" smtClean="0"/>
              <a:t>]</a:t>
            </a:r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옵션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을 </a:t>
            </a:r>
            <a:r>
              <a:rPr lang="ko-KR" altLang="en-US" sz="1800" b="0" dirty="0" smtClean="0"/>
              <a:t>클릭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01.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기록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340768"/>
            <a:ext cx="7098762" cy="614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매크로와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관련된 작업을 수행할 수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있도록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 명령들이 모여 있는 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[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개발 도구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탭이 나타나도록 설정해보자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기록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865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26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/>
              <a:t>「</a:t>
            </a:r>
            <a:r>
              <a:rPr lang="en-US" altLang="ko-KR" sz="1800" b="0" dirty="0"/>
              <a:t>Excel </a:t>
            </a:r>
            <a:r>
              <a:rPr lang="ko-KR" altLang="en-US" sz="1800" b="0" dirty="0"/>
              <a:t>옵션</a:t>
            </a:r>
            <a:r>
              <a:rPr lang="ko-KR" altLang="en-US" sz="1800" b="0" dirty="0" smtClean="0"/>
              <a:t>」대화상자의 </a:t>
            </a:r>
            <a:r>
              <a:rPr lang="ko-KR" altLang="en-US" sz="1800" b="0" dirty="0"/>
              <a:t>왼쪽 </a:t>
            </a:r>
            <a:r>
              <a:rPr lang="ko-KR" altLang="en-US" sz="1800" b="0" dirty="0" smtClean="0"/>
              <a:t>범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ko-KR" altLang="en-US" sz="1800" b="0" dirty="0" smtClean="0"/>
              <a:t>  주에서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①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리본 사용자 지정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을 </a:t>
            </a:r>
            <a:r>
              <a:rPr lang="ko-KR" altLang="en-US" sz="1800" b="0" dirty="0" smtClean="0"/>
              <a:t>선택하고</a:t>
            </a:r>
            <a:r>
              <a:rPr lang="en-US" altLang="ko-KR" sz="1800" b="0" dirty="0" smtClean="0"/>
              <a:t>   </a:t>
            </a:r>
            <a:endParaRPr lang="ko-KR" altLang="en-US" sz="1800" b="0" dirty="0"/>
          </a:p>
          <a:p>
            <a:pPr marL="0" indent="0">
              <a:buNone/>
            </a:pPr>
            <a:r>
              <a:rPr lang="en-US" altLang="ko-KR" sz="1800" b="0" dirty="0" smtClean="0"/>
              <a:t>    [</a:t>
            </a:r>
            <a:r>
              <a:rPr lang="ko-KR" altLang="en-US" sz="1800" b="0" dirty="0"/>
              <a:t>리본 메뉴 사용자 지정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에서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 smtClean="0"/>
              <a:t>개발 </a:t>
            </a:r>
            <a:r>
              <a:rPr lang="ko-KR" altLang="en-US" sz="1800" b="0" dirty="0"/>
              <a:t>도구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를 체크하고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③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확인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을 </a:t>
            </a:r>
            <a:r>
              <a:rPr lang="ko-KR" altLang="en-US" sz="1800" b="0" dirty="0" smtClean="0"/>
              <a:t>클릭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01.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기록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340768"/>
            <a:ext cx="7098762" cy="614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매크로와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관련된 작업을 수행할 수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있도록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 명령들이 모여 있는 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[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개발 도구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탭이 나타나도록 설정해보자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기록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243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400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 smtClean="0"/>
              <a:t>엑셀 </a:t>
            </a:r>
            <a:r>
              <a:rPr lang="ko-KR" altLang="en-US" sz="1800" b="0" dirty="0"/>
              <a:t>화면에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개발 도구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탭과 매크로 관련 명령어 생성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01.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기록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340768"/>
            <a:ext cx="7098762" cy="614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매크로와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관련된 작업을 수행할 수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있도록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 명령들이 모여 있는 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[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개발 도구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탭이 나타나도록 설정해보자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기록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757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26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4993704" y="2576208"/>
            <a:ext cx="3826768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>
                <a:solidFill>
                  <a:srgbClr val="FF0000"/>
                </a:solidFill>
              </a:rPr>
              <a:t>①</a:t>
            </a:r>
            <a:r>
              <a:rPr lang="ko-KR" altLang="en-US" sz="1800" b="0" dirty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개발 도구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탭의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코드</a:t>
            </a:r>
            <a:r>
              <a:rPr lang="en-US" altLang="ko-KR" sz="1800" b="0" dirty="0" smtClean="0"/>
              <a:t>]</a:t>
            </a:r>
            <a:r>
              <a:rPr lang="ko-KR" altLang="en-US" sz="1800" b="0" dirty="0" smtClean="0"/>
              <a:t>그룹에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</a:t>
            </a:r>
            <a:r>
              <a:rPr lang="ko-KR" altLang="en-US" sz="1800" b="0" dirty="0" smtClean="0"/>
              <a:t> 있는 </a:t>
            </a:r>
            <a:endParaRPr lang="en-US" altLang="ko-KR" sz="1800" b="0" dirty="0" smtClean="0"/>
          </a:p>
          <a:p>
            <a:pPr marL="0" indent="0">
              <a:buNone/>
            </a:pPr>
            <a:endParaRPr lang="en-US" altLang="ko-KR" sz="1800" b="0" dirty="0"/>
          </a:p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매크로 기록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을 </a:t>
            </a:r>
            <a:r>
              <a:rPr lang="ko-KR" altLang="en-US" sz="1800" b="0" dirty="0" smtClean="0"/>
              <a:t>클릭</a:t>
            </a:r>
            <a:endParaRPr lang="en-US" altLang="ko-KR" sz="1800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01.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기록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340768"/>
            <a:ext cx="7098762" cy="614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자동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필터 기능을 이용해서 ‘데이터 정보학과’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, ‘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남학생’만 남기고 모두 걸러내는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매크로를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작성해 보자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기록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2682000"/>
            <a:ext cx="4680000" cy="3750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26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312932" y="2576208"/>
            <a:ext cx="8507540" cy="3661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0" dirty="0" smtClean="0"/>
              <a:t>「매크로 </a:t>
            </a:r>
            <a:r>
              <a:rPr lang="ko-KR" altLang="en-US" sz="1800" b="0" dirty="0"/>
              <a:t>기록</a:t>
            </a:r>
            <a:r>
              <a:rPr lang="ko-KR" altLang="en-US" sz="1800" b="0" dirty="0" smtClean="0"/>
              <a:t>」대화상자에서 </a:t>
            </a:r>
            <a:r>
              <a:rPr lang="ko-KR" altLang="en-US" sz="1800" b="0" dirty="0">
                <a:solidFill>
                  <a:srgbClr val="FF0000"/>
                </a:solidFill>
              </a:rPr>
              <a:t>①</a:t>
            </a:r>
            <a:r>
              <a:rPr lang="ko-KR" altLang="en-US" sz="1800" b="0" dirty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매크로 이름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과 </a:t>
            </a:r>
            <a:r>
              <a:rPr lang="ko-KR" altLang="en-US" sz="1800" b="0" dirty="0" smtClean="0">
                <a:solidFill>
                  <a:srgbClr val="FF0000"/>
                </a:solidFill>
              </a:rPr>
              <a:t>②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바로 가기 키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를 </a:t>
            </a:r>
            <a:r>
              <a:rPr lang="ko-KR" altLang="en-US" sz="1800" b="0" dirty="0" smtClean="0"/>
              <a:t>지정</a:t>
            </a:r>
            <a:r>
              <a:rPr lang="en-US" altLang="ko-KR" sz="1800" b="0" dirty="0" smtClean="0"/>
              <a:t> </a:t>
            </a:r>
          </a:p>
          <a:p>
            <a:pPr marL="0" indent="0">
              <a:buNone/>
            </a:pPr>
            <a:endParaRPr lang="en-US" altLang="ko-KR" sz="1800" b="0" dirty="0" smtClean="0"/>
          </a:p>
          <a:p>
            <a:pPr marL="0" indent="0">
              <a:buNone/>
            </a:pPr>
            <a:r>
              <a:rPr lang="ko-KR" altLang="ko-KR" sz="1800" b="0" dirty="0" smtClean="0">
                <a:latin typeface="맑은 고딕"/>
                <a:ea typeface="맑은 고딕"/>
              </a:rPr>
              <a:t>※</a:t>
            </a:r>
            <a:r>
              <a:rPr lang="en-US" altLang="ko-KR" sz="1800" b="0" dirty="0" smtClean="0">
                <a:latin typeface="맑은 고딕"/>
                <a:ea typeface="맑은 고딕"/>
              </a:rPr>
              <a:t> </a:t>
            </a:r>
            <a:r>
              <a:rPr lang="ko-KR" altLang="en-US" sz="1800" b="0" dirty="0" smtClean="0"/>
              <a:t>본 </a:t>
            </a:r>
            <a:r>
              <a:rPr lang="ko-KR" altLang="en-US" sz="1800" b="0" dirty="0"/>
              <a:t>예제에서는 </a:t>
            </a:r>
            <a:r>
              <a:rPr lang="en-US" altLang="ko-KR" sz="1800" b="0" dirty="0"/>
              <a:t>[</a:t>
            </a:r>
            <a:r>
              <a:rPr lang="ko-KR" altLang="en-US" sz="1800" b="0" dirty="0" smtClean="0"/>
              <a:t>매크로 이름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과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바로 가기 키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를 아래와 같이 입력하였다</a:t>
            </a:r>
            <a:r>
              <a:rPr lang="en-US" altLang="ko-KR" sz="1800" b="0" dirty="0"/>
              <a:t>. [</a:t>
            </a:r>
            <a:r>
              <a:rPr lang="ko-KR" altLang="en-US" sz="1800" b="0" dirty="0" smtClean="0"/>
              <a:t>매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err="1" smtClean="0"/>
              <a:t>크로</a:t>
            </a:r>
            <a:r>
              <a:rPr lang="ko-KR" altLang="en-US" sz="1800" b="0" dirty="0" smtClean="0"/>
              <a:t> </a:t>
            </a:r>
            <a:r>
              <a:rPr lang="ko-KR" altLang="en-US" sz="1800" b="0" dirty="0"/>
              <a:t>이름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을 작성할 때 공백을 포함할 수 없다</a:t>
            </a:r>
            <a:r>
              <a:rPr lang="en-US" altLang="ko-KR" sz="1800" b="0" dirty="0"/>
              <a:t>. </a:t>
            </a:r>
            <a:r>
              <a:rPr lang="ko-KR" altLang="en-US" sz="1800" b="0" dirty="0"/>
              <a:t>매크로는 </a:t>
            </a:r>
            <a:r>
              <a:rPr lang="ko-KR" altLang="en-US" sz="1800" b="0" dirty="0" smtClean="0"/>
              <a:t>함수 형식으로 기억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smtClean="0"/>
              <a:t>을 </a:t>
            </a:r>
            <a:r>
              <a:rPr lang="ko-KR" altLang="en-US" sz="1800" b="0" dirty="0"/>
              <a:t>하며 매크로 이름이 함수 이름이 되므로 공백이 들어갈 수 없다</a:t>
            </a:r>
            <a:r>
              <a:rPr lang="en-US" altLang="ko-KR" sz="1800" b="0" dirty="0"/>
              <a:t>. </a:t>
            </a:r>
            <a:r>
              <a:rPr lang="ko-KR" altLang="en-US" sz="1800" b="0" dirty="0"/>
              <a:t>공백을 </a:t>
            </a:r>
            <a:r>
              <a:rPr lang="ko-KR" altLang="en-US" sz="1800" b="0" dirty="0" smtClean="0"/>
              <a:t>포</a:t>
            </a:r>
            <a:endParaRPr lang="en-US" altLang="ko-KR" sz="1800" b="0" dirty="0" smtClean="0"/>
          </a:p>
          <a:p>
            <a:pPr marL="0" indent="0">
              <a:buNone/>
            </a:pPr>
            <a:r>
              <a:rPr lang="en-US" altLang="ko-KR" sz="1800" b="0" dirty="0" smtClean="0"/>
              <a:t>    </a:t>
            </a:r>
            <a:r>
              <a:rPr lang="ko-KR" altLang="en-US" sz="1800" b="0" dirty="0" err="1" smtClean="0"/>
              <a:t>함시키고</a:t>
            </a:r>
            <a:r>
              <a:rPr lang="ko-KR" altLang="en-US" sz="1800" b="0" dirty="0" smtClean="0"/>
              <a:t> </a:t>
            </a:r>
            <a:r>
              <a:rPr lang="en-US" altLang="ko-KR" sz="1800" b="0" dirty="0"/>
              <a:t>[</a:t>
            </a:r>
            <a:r>
              <a:rPr lang="ko-KR" altLang="en-US" sz="1800" b="0" dirty="0"/>
              <a:t>확인</a:t>
            </a:r>
            <a:r>
              <a:rPr lang="en-US" altLang="ko-KR" sz="1800" b="0" dirty="0"/>
              <a:t>]</a:t>
            </a:r>
            <a:r>
              <a:rPr lang="ko-KR" altLang="en-US" sz="1800" b="0" dirty="0"/>
              <a:t>을 </a:t>
            </a:r>
            <a:r>
              <a:rPr lang="ko-KR" altLang="en-US" sz="1800" b="0" dirty="0" smtClean="0"/>
              <a:t>클릭하면 </a:t>
            </a:r>
            <a:r>
              <a:rPr lang="ko-KR" altLang="en-US" sz="1800" b="0" dirty="0"/>
              <a:t>오류메시지 창이 나타난다</a:t>
            </a:r>
            <a:r>
              <a:rPr lang="en-US" altLang="ko-KR" sz="1800" b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C68D964-BFB7-4165-AA13-B1E653A04CE0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01. </a:t>
            </a:r>
            <a:r>
              <a:rPr lang="ko-KR" altLang="en-US" sz="2800" dirty="0" smtClean="0">
                <a:solidFill>
                  <a:schemeClr val="bg1"/>
                </a:solidFill>
                <a:latin typeface="HY강B" pitchFamily="18" charset="-127"/>
                <a:ea typeface="HY강B" pitchFamily="18" charset="-127"/>
              </a:rPr>
              <a:t>매크로 기록</a:t>
            </a:r>
            <a:endParaRPr lang="ko-KR" altLang="en-US" sz="2800" dirty="0">
              <a:solidFill>
                <a:schemeClr val="bg1"/>
              </a:solidFill>
              <a:latin typeface="HY강B" pitchFamily="18" charset="-127"/>
              <a:ea typeface="HY강B" pitchFamily="18" charset="-127"/>
            </a:endParaRPr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1937735" y="1340768"/>
            <a:ext cx="7098762" cy="614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매크로와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관련된 작업을 수행할 수 </a:t>
            </a:r>
            <a:r>
              <a:rPr lang="ko-KR" altLang="en-US" sz="1800" b="0" dirty="0" smtClean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있도록 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매크로 명령들이 모여 있는 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[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개발 도구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]</a:t>
            </a:r>
            <a:r>
              <a:rPr lang="ko-KR" altLang="en-US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탭이 나타나도록 설정해보자</a:t>
            </a:r>
            <a:r>
              <a:rPr lang="en-US" altLang="ko-KR" sz="1800" b="0" dirty="0">
                <a:solidFill>
                  <a:srgbClr val="FF0000"/>
                </a:solidFill>
                <a:latin typeface="새굴림" pitchFamily="18" charset="-127"/>
                <a:ea typeface="새굴림" pitchFamily="18" charset="-127"/>
              </a:rPr>
              <a:t>.</a:t>
            </a:r>
            <a:endParaRPr lang="ko-KR" altLang="en-US" sz="1800" dirty="0">
              <a:solidFill>
                <a:srgbClr val="FF000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0" b="93443" l="1262" r="100000">
                        <a14:foregroundMark x1="37855" y1="91803" x2="37855" y2="91803"/>
                        <a14:foregroundMark x1="49527" y1="50820" x2="49527" y2="50820"/>
                        <a14:foregroundMark x1="78233" y1="68033" x2="78233" y2="68033"/>
                        <a14:foregroundMark x1="79180" y1="69672" x2="79180" y2="69672"/>
                        <a14:foregroundMark x1="78233" y1="75410" x2="78233" y2="75410"/>
                        <a14:foregroundMark x1="69716" y1="72131" x2="69716" y2="72131"/>
                        <a14:foregroundMark x1="73186" y1="72131" x2="73186" y2="72131"/>
                        <a14:foregroundMark x1="73186" y1="79508" x2="73186" y2="79508"/>
                        <a14:foregroundMark x1="70347" y1="81148" x2="70347" y2="81148"/>
                        <a14:foregroundMark x1="71609" y1="85246" x2="71609" y2="85246"/>
                        <a14:foregroundMark x1="68454" y1="77869" x2="68454" y2="77869"/>
                        <a14:foregroundMark x1="86120" y1="77049" x2="86120" y2="77049"/>
                        <a14:foregroundMark x1="83912" y1="81148" x2="83912" y2="81148"/>
                        <a14:foregroundMark x1="87697" y1="81967" x2="87697" y2="81967"/>
                        <a14:foregroundMark x1="89274" y1="78689" x2="89274" y2="78689"/>
                        <a14:foregroundMark x1="92429" y1="76230" x2="92429" y2="76230"/>
                        <a14:foregroundMark x1="95268" y1="74590" x2="95268" y2="74590"/>
                        <a14:foregroundMark x1="97476" y1="77049" x2="97476" y2="77049"/>
                        <a14:backgroundMark x1="26498" y1="16393" x2="26498" y2="16393"/>
                        <a14:backgroundMark x1="72871" y1="13934" x2="72871" y2="13934"/>
                        <a14:backgroundMark x1="44479" y1="13115" x2="44479" y2="13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8761"/>
            <a:ext cx="1902238" cy="7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549077" y="1954932"/>
            <a:ext cx="842493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4"/>
          <p:cNvSpPr txBox="1">
            <a:spLocks/>
          </p:cNvSpPr>
          <p:nvPr/>
        </p:nvSpPr>
        <p:spPr>
          <a:xfrm>
            <a:off x="179512" y="2112640"/>
            <a:ext cx="4392488" cy="45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800" b="1" kern="1200">
                <a:solidFill>
                  <a:schemeClr val="tx2"/>
                </a:solidFill>
                <a:latin typeface="HY강M" pitchFamily="18" charset="-127"/>
                <a:ea typeface="HY강M" pitchFamily="18" charset="-127"/>
                <a:cs typeface="+mn-cs"/>
              </a:defRPr>
            </a:lvl1pPr>
            <a:lvl2pPr marL="8001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400" b="1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2pPr>
            <a:lvl3pPr marL="12001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b="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3pPr>
            <a:lvl4pPr marL="16573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4pPr>
            <a:lvl5pPr marL="21145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HY강M" pitchFamily="18" charset="-127"/>
                <a:ea typeface="HY강M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 smtClean="0">
                <a:solidFill>
                  <a:srgbClr val="00B050"/>
                </a:solidFill>
                <a:latin typeface="새굴림" pitchFamily="18" charset="-127"/>
                <a:ea typeface="새굴림" pitchFamily="18" charset="-127"/>
              </a:rPr>
              <a:t>매크로 기록</a:t>
            </a:r>
            <a:endParaRPr lang="ko-KR" altLang="en-US" sz="2200" dirty="0">
              <a:solidFill>
                <a:srgbClr val="00B050"/>
              </a:solidFill>
              <a:latin typeface="새굴림" pitchFamily="18" charset="-127"/>
              <a:ea typeface="새굴림" pitchFamily="18" charset="-127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336" y="4481322"/>
            <a:ext cx="6300000" cy="2260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26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2737</TotalTime>
  <Words>1200</Words>
  <Application>Microsoft Office PowerPoint</Application>
  <PresentationFormat>화면 슬라이드 쇼(4:3)</PresentationFormat>
  <Paragraphs>222</Paragraphs>
  <Slides>24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5" baseType="lpstr">
      <vt:lpstr>Office 테마</vt:lpstr>
      <vt:lpstr>PowerPoint 프레젠테이션</vt:lpstr>
      <vt:lpstr>CHAPTER 08 반복 작업을 확 줄여줄 해법 매크로</vt:lpstr>
      <vt:lpstr>01. 매크로 기록</vt:lpstr>
      <vt:lpstr>01. 매크로 기록</vt:lpstr>
      <vt:lpstr>01. 매크로 기록</vt:lpstr>
      <vt:lpstr>01. 매크로 기록</vt:lpstr>
      <vt:lpstr>01. 매크로 기록</vt:lpstr>
      <vt:lpstr>01. 매크로 기록</vt:lpstr>
      <vt:lpstr>01. 매크로 기록</vt:lpstr>
      <vt:lpstr>01. 매크로 기록</vt:lpstr>
      <vt:lpstr>01. 매크로 기록</vt:lpstr>
      <vt:lpstr>02. 매크로 실행</vt:lpstr>
      <vt:lpstr>02. 매크로 실행</vt:lpstr>
      <vt:lpstr>02. 매크로 실행</vt:lpstr>
      <vt:lpstr>02. 매크로 실행</vt:lpstr>
      <vt:lpstr>02. 매크로 실행</vt:lpstr>
      <vt:lpstr>02. 매크로 실행</vt:lpstr>
      <vt:lpstr>02. 매크로 실행</vt:lpstr>
      <vt:lpstr>02. 매크로 실행</vt:lpstr>
      <vt:lpstr>02. 매크로 실행</vt:lpstr>
      <vt:lpstr>02. 매크로 실행</vt:lpstr>
      <vt:lpstr>02. 매크로 실행</vt:lpstr>
      <vt:lpstr>03. 연습문제</vt:lpstr>
      <vt:lpstr>06. 연습문제(2)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엑셀2010달인만들기</dc:title>
  <dc:creator>신수복;민호근</dc:creator>
  <cp:lastModifiedBy>Registered User</cp:lastModifiedBy>
  <cp:revision>212</cp:revision>
  <cp:lastPrinted>2013-09-01T06:22:39Z</cp:lastPrinted>
  <dcterms:created xsi:type="dcterms:W3CDTF">2011-07-03T12:42:15Z</dcterms:created>
  <dcterms:modified xsi:type="dcterms:W3CDTF">2013-09-09T05:38:40Z</dcterms:modified>
</cp:coreProperties>
</file>

<file path=docProps/thumbnail.jpeg>
</file>